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7"/>
  </p:notesMasterIdLst>
  <p:handoutMasterIdLst>
    <p:handoutMasterId r:id="rId57"/>
  </p:handoutMasterIdLst>
  <p:sldIdLst>
    <p:sldId id="381" r:id="rId4"/>
    <p:sldId id="561" r:id="rId5"/>
    <p:sldId id="1360" r:id="rId6"/>
    <p:sldId id="1179" r:id="rId8"/>
    <p:sldId id="1315" r:id="rId9"/>
    <p:sldId id="1361" r:id="rId10"/>
    <p:sldId id="1362" r:id="rId11"/>
    <p:sldId id="1363" r:id="rId12"/>
    <p:sldId id="1204" r:id="rId13"/>
    <p:sldId id="1316" r:id="rId14"/>
    <p:sldId id="1317" r:id="rId15"/>
    <p:sldId id="1318" r:id="rId16"/>
    <p:sldId id="1319" r:id="rId17"/>
    <p:sldId id="1320" r:id="rId18"/>
    <p:sldId id="1321" r:id="rId19"/>
    <p:sldId id="1081" r:id="rId20"/>
    <p:sldId id="1256" r:id="rId21"/>
    <p:sldId id="1257" r:id="rId22"/>
    <p:sldId id="1258" r:id="rId23"/>
    <p:sldId id="1259" r:id="rId24"/>
    <p:sldId id="1260" r:id="rId25"/>
    <p:sldId id="1261" r:id="rId26"/>
    <p:sldId id="1262" r:id="rId27"/>
    <p:sldId id="1263" r:id="rId28"/>
    <p:sldId id="1266" r:id="rId29"/>
    <p:sldId id="1267" r:id="rId30"/>
    <p:sldId id="1278" r:id="rId31"/>
    <p:sldId id="1279" r:id="rId32"/>
    <p:sldId id="1268" r:id="rId33"/>
    <p:sldId id="1269" r:id="rId34"/>
    <p:sldId id="1270" r:id="rId35"/>
    <p:sldId id="1271" r:id="rId36"/>
    <p:sldId id="1272" r:id="rId37"/>
    <p:sldId id="1273" r:id="rId38"/>
    <p:sldId id="1274" r:id="rId39"/>
    <p:sldId id="1277" r:id="rId40"/>
    <p:sldId id="1088" r:id="rId41"/>
    <p:sldId id="1232" r:id="rId42"/>
    <p:sldId id="1307" r:id="rId43"/>
    <p:sldId id="1308" r:id="rId44"/>
    <p:sldId id="1309" r:id="rId45"/>
    <p:sldId id="750" r:id="rId46"/>
    <p:sldId id="1244" r:id="rId47"/>
    <p:sldId id="1082" r:id="rId48"/>
    <p:sldId id="1233" r:id="rId49"/>
    <p:sldId id="751" r:id="rId50"/>
    <p:sldId id="752" r:id="rId51"/>
    <p:sldId id="753" r:id="rId52"/>
    <p:sldId id="754" r:id="rId53"/>
    <p:sldId id="756" r:id="rId54"/>
    <p:sldId id="757" r:id="rId55"/>
    <p:sldId id="758" r:id="rId56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Mia Vida Villanueva" initials="MVV" lastIdx="1" clrIdx="0"/>
  <p:cmAuthor id="7" name="1206988966@qq.com" initials="1" lastIdx="1" clrIdx="2"/>
  <p:cmAuthor id="8" name="姜伟光" initials="姜" lastIdx="1" clrIdx="0"/>
  <p:cmAuthor id="2" name="作者" initials="A" lastIdx="1" clrIdx="1"/>
  <p:cmAuthor id="3" name="lenovo" initials="l" lastIdx="6" clrIdx="2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53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2" Type="http://schemas.openxmlformats.org/officeDocument/2006/relationships/tags" Target="tags/tag121.xml"/><Relationship Id="rId61" Type="http://schemas.openxmlformats.org/officeDocument/2006/relationships/commentAuthors" Target="commentAuthors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/tinker/blob/dev/tinker-android/tinker-android-loader/src/main/java/com/tencent/tinker/loader/SystemClassLoaderAdder.java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https://github.com/Tencent/tinker/blob/dev/tinker-android/tinker-android-loader/src/main/java/com/tencent/tinker/loader/SystemClassLoaderAdder.java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D3C25-840A-47C3-84D9-F8EC6E7B6995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4E9A81-392C-4698-A005-9644955AD9C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sv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6" Type="http://schemas.openxmlformats.org/officeDocument/2006/relationships/hyperlink" Target="file:///E:\android-sdk-windows\docs\reference\android\graphics\Shader.html" TargetMode="External"/><Relationship Id="rId5" Type="http://schemas.openxmlformats.org/officeDocument/2006/relationships/hyperlink" Target="file:///E:\android-sdk-windows\docs\reference\android\graphics\PathEffect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hyperlink" Target="file:///E:\android-sdk-windows\docs\reference\android\graphics\Paint.Join.html" TargetMode="External"/><Relationship Id="rId7" Type="http://schemas.openxmlformats.org/officeDocument/2006/relationships/hyperlink" Target="file:///E:\android-sdk-windows\docs\reference\android\graphics\Paint.Cap.html" TargetMode="External"/><Relationship Id="rId6" Type="http://schemas.openxmlformats.org/officeDocument/2006/relationships/hyperlink" Target="file:///E:\android-sdk-windows\docs\reference\android\graphics\Paint.Align.html" TargetMode="External"/><Relationship Id="rId5" Type="http://schemas.openxmlformats.org/officeDocument/2006/relationships/hyperlink" Target="file:///E:\android-sdk-windows\docs\reference\android\graphics\Paint.Style.html" TargetMode="External"/><Relationship Id="rId4" Type="http://schemas.openxmlformats.org/officeDocument/2006/relationships/hyperlink" Target="file:///E:\android-sdk-windows\docs\reference\android\graphics\Paint.html" TargetMode="Externa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3" Type="http://schemas.openxmlformats.org/officeDocument/2006/relationships/image" Target="../media/image26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27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3" Type="http://schemas.openxmlformats.org/officeDocument/2006/relationships/image" Target="../media/image28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3" Type="http://schemas.openxmlformats.org/officeDocument/2006/relationships/image" Target="../media/image29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32.png"/><Relationship Id="rId2" Type="http://schemas.openxmlformats.org/officeDocument/2006/relationships/tags" Target="../tags/tag66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image" Target="../media/image40.png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8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tags" Target="../tags/tag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tags" Target="../tags/tag84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8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102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59131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头条炫酷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ViewPager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指示器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1413650094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80100" y="2470150"/>
            <a:ext cx="283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--</a:t>
            </a:r>
            <a:r>
              <a:rPr lang="zh-CN" altLang="en-US">
                <a:solidFill>
                  <a:srgbClr val="FF0000"/>
                </a:solidFill>
              </a:rPr>
              <a:t>自定义控件玩转</a:t>
            </a:r>
            <a:r>
              <a:rPr lang="zh-CN" altLang="en-US">
                <a:solidFill>
                  <a:srgbClr val="FF0000"/>
                </a:solidFill>
              </a:rPr>
              <a:t>字体变色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4316730" y="2442210"/>
            <a:ext cx="389382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zh-CN" altLang="en-US"/>
              <a:t>android:layout_width="match_parent"</a:t>
            </a:r>
            <a:endParaRPr lang="zh-CN" altLang="en-US"/>
          </a:p>
          <a:p>
            <a:pPr algn="l"/>
            <a:r>
              <a:rPr lang="zh-CN" altLang="en-US"/>
              <a:t>android:layout_width="wrap_content"</a:t>
            </a:r>
            <a:endParaRPr lang="zh-CN" altLang="en-US"/>
          </a:p>
          <a:p>
            <a:pPr algn="l"/>
            <a:r>
              <a:rPr lang="zh-CN" altLang="en-US"/>
              <a:t>android:layout_width="10dp"</a:t>
            </a:r>
            <a:endParaRPr lang="zh-CN" altLang="en-US"/>
          </a:p>
        </p:txBody>
      </p:sp>
      <p:pic>
        <p:nvPicPr>
          <p:cNvPr id="7" name="图片 6" descr="疑问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1587500"/>
            <a:ext cx="2580005" cy="263144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是什么？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1454150" y="1629410"/>
            <a:ext cx="94716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 fontAlgn="auto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MeasureSpec是View中的内部类，基本都是二进制运算。由于int是32位的，用高两位表示mode，低30位表示size，MODE_SHIFT = 30的作用是移位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9715" y="3343275"/>
            <a:ext cx="72072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UNSPECIFIED：不对View大小做限制，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EXACTLY：确切的大小，如：100dp或者march_parent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AT_MOST：大小不可超过某数值，如：wrap_content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新浪面试题：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MeasureSpec 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原理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57150"/>
            <a:ext cx="10610850" cy="695325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1527175" y="1152525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组合 47"/>
          <p:cNvGrpSpPr/>
          <p:nvPr/>
        </p:nvGrpSpPr>
        <p:grpSpPr>
          <a:xfrm>
            <a:off x="1574800" y="1424940"/>
            <a:ext cx="3726180" cy="1948180"/>
            <a:chOff x="3063391" y="1044467"/>
            <a:chExt cx="6528134" cy="4299587"/>
          </a:xfrm>
        </p:grpSpPr>
        <p:pic>
          <p:nvPicPr>
            <p:cNvPr id="49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50" name="文本框 4"/>
            <p:cNvSpPr txBox="1"/>
            <p:nvPr/>
          </p:nvSpPr>
          <p:spPr>
            <a:xfrm>
              <a:off x="3305911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爸我准备结婚，要买房子，还缺点钱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72200" y="1473200"/>
            <a:ext cx="3726180" cy="1948180"/>
            <a:chOff x="3063391" y="1044467"/>
            <a:chExt cx="6528134" cy="4299587"/>
          </a:xfrm>
        </p:grpSpPr>
        <p:pic>
          <p:nvPicPr>
            <p:cNvPr id="1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063391" y="1044467"/>
              <a:ext cx="6528134" cy="4299587"/>
            </a:xfrm>
            <a:prstGeom prst="rect">
              <a:avLst/>
            </a:prstGeom>
          </p:spPr>
        </p:pic>
        <p:sp>
          <p:nvSpPr>
            <p:cNvPr id="15" name="文本框 4"/>
            <p:cNvSpPr txBox="1"/>
            <p:nvPr/>
          </p:nvSpPr>
          <p:spPr>
            <a:xfrm>
              <a:off x="3175753" y="2951813"/>
              <a:ext cx="5805010" cy="9543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“</a:t>
              </a:r>
              <a:r>
                <a:rPr lang="zh-CN" altLang="en-US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你要多少？</a:t>
              </a:r>
              <a:r>
                <a:rPr lang="en-US" altLang="zh-CN" sz="1400">
                  <a:solidFill>
                    <a:srgbClr val="3D0000"/>
                  </a:solidFill>
                  <a:latin typeface="黑体" panose="02010609060101010101" charset="-122"/>
                  <a:ea typeface="黑体" panose="02010609060101010101" charset="-122"/>
                </a:rPr>
                <a:t>”</a:t>
              </a:r>
              <a:endParaRPr lang="en-US" altLang="zh-CN" sz="1400">
                <a:solidFill>
                  <a:srgbClr val="3D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44739" y="345758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一道面试题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为什么要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measure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14210" y="976630"/>
            <a:ext cx="1959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</a:t>
            </a:r>
            <a:r>
              <a:rPr lang="zh-CN" altLang="en-US"/>
              <a:t>给你 </a:t>
            </a:r>
            <a:r>
              <a:rPr lang="en-US" altLang="zh-CN"/>
              <a:t>100W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007225" y="156337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</a:t>
            </a:r>
            <a:r>
              <a:rPr lang="zh-CN" altLang="en-US"/>
              <a:t>的钱全给你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54850" y="216979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14210" y="29825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把你要的明确</a:t>
            </a:r>
            <a:r>
              <a:rPr lang="zh-CN" altLang="en-US"/>
              <a:t>给你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007225" y="3569335"/>
            <a:ext cx="452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明确的把你爸的钱全给你，但不能超过他的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54850" y="417576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最多不能超过你爸的钱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40245" y="50622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等政府部门的情况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54850" y="565848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02475" y="626491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等政府部门的情况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976630"/>
            <a:ext cx="5217795" cy="57442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54850" y="392430"/>
            <a:ext cx="41275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getChildMge't'C'hi'leasureSpec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原理解析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90" y="274955"/>
            <a:ext cx="4600575" cy="5308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 descr="vie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111250"/>
            <a:ext cx="3929380" cy="5261610"/>
          </a:xfrm>
          <a:prstGeom prst="rect">
            <a:avLst/>
          </a:prstGeom>
        </p:spPr>
      </p:pic>
      <p:pic>
        <p:nvPicPr>
          <p:cNvPr id="33" name="图片 32" descr="view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60" y="-12700"/>
            <a:ext cx="5391785" cy="6307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1915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实现字体变色指示器</a:t>
            </a: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1002030" y="4149090"/>
            <a:ext cx="2109470" cy="194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画笔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Paint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画布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Canvas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 Draw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6529295" y="3556386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头条字体变色指示器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50900" y="331724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自定义绘制基础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进阶之路</a:t>
            </a:r>
            <a:endParaRPr lang="en-US" altLang="zh-CN" sz="1335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40005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1218565">
              <a:lnSpc>
                <a:spcPct val="150000"/>
              </a:lnSpc>
            </a:pPr>
            <a:r>
              <a:rPr lang="zh-CN" altLang="en-US" sz="1335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头条炫酷指示器原理分析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3963895" y="3556386"/>
            <a:ext cx="2418080" cy="33718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1218565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头条炫酷指示器原理分析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4773930" cy="8299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剪裁</a:t>
            </a:r>
            <a:endParaRPr lang="zh-CN" altLang="en-US" sz="48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画布剪裁</a:t>
            </a:r>
            <a:endParaRPr lang="zh-CN" altLang="en-US" sz="2660" b="1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dirty="0" smtClean="0"/>
              <a:t>clipRect函数是android.graphics.Canvas类下一个用于对画布进行矩形裁剪的方法。 </a:t>
            </a:r>
            <a:endParaRPr dirty="0" smtClean="0"/>
          </a:p>
          <a:p>
            <a:r>
              <a:rPr dirty="0" smtClean="0"/>
              <a:t>它裁剪了我们想要的绘制区域 ， 有点类似ps里面的遮罩效果</a:t>
            </a:r>
            <a:endParaRPr dirty="0" smtClean="0"/>
          </a:p>
        </p:txBody>
      </p:sp>
      <p:pic>
        <p:nvPicPr>
          <p:cNvPr id="2" name="图片 1" descr="cl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" y="1836420"/>
            <a:ext cx="6981825" cy="440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21142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42849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680780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04195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850574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172433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65" y="2244365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19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845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548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0103" y="223940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1788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 descr="JETT-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223770"/>
            <a:ext cx="1485900" cy="2392045"/>
          </a:xfrm>
          <a:prstGeom prst="rect">
            <a:avLst/>
          </a:prstGeom>
        </p:spPr>
      </p:pic>
      <p:sp>
        <p:nvSpPr>
          <p:cNvPr id="3" name="文本框 5"/>
          <p:cNvSpPr txBox="1"/>
          <p:nvPr/>
        </p:nvSpPr>
        <p:spPr>
          <a:xfrm>
            <a:off x="10144046" y="4646239"/>
            <a:ext cx="1793829" cy="674370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Jette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东芝项目经理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80" y="1111250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854741" y="1158662"/>
            <a:ext cx="7237076" cy="60048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  </a:t>
            </a:r>
            <a:r>
              <a:rPr lang="zh-CN" altLang="en-US" sz="2000" dirty="0">
                <a:solidFill>
                  <a:srgbClr val="0070C0"/>
                </a:solidFill>
              </a:rPr>
              <a:t>自定义</a:t>
            </a:r>
            <a:r>
              <a:rPr lang="en-US" altLang="zh-CN" sz="2000" dirty="0">
                <a:solidFill>
                  <a:srgbClr val="0070C0"/>
                </a:solidFill>
              </a:rPr>
              <a:t>View</a:t>
            </a:r>
            <a:r>
              <a:rPr lang="zh-CN" altLang="en-US" sz="2000" dirty="0">
                <a:solidFill>
                  <a:srgbClr val="0070C0"/>
                </a:solidFill>
              </a:rPr>
              <a:t>的知识体系有哪些？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6375" y="1872966"/>
          <a:ext cx="8332470" cy="201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695"/>
                <a:gridCol w="4295625"/>
              </a:tblGrid>
              <a:tr h="377611">
                <a:tc>
                  <a:txBody>
                    <a:bodyPr/>
                    <a:lstStyle/>
                    <a:p>
                      <a:r>
                        <a:rPr lang="zh-CN" altLang="en-US" dirty="0"/>
                        <a:t>知识点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面试体系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6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Android</a:t>
                      </a:r>
                      <a:r>
                        <a:rPr lang="zh-CN" altLang="en-US" sz="1800" dirty="0"/>
                        <a:t>的坐标系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r>
                        <a:rPr lang="zh-CN" altLang="en-US" dirty="0"/>
                        <a:t>自定义</a:t>
                      </a:r>
                      <a:r>
                        <a:rPr lang="en-US" altLang="zh-CN" dirty="0"/>
                        <a:t>View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19">
                <a:tc>
                  <a:txBody>
                    <a:bodyPr/>
                    <a:lstStyle/>
                    <a:p>
                      <a:r>
                        <a:rPr lang="en-US" altLang="zh-CN" dirty="0"/>
                        <a:t>View</a:t>
                      </a:r>
                      <a:r>
                        <a:rPr lang="zh-CN" altLang="en-US" dirty="0"/>
                        <a:t>的绘制原理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43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ViewGroup</a:t>
                      </a:r>
                      <a:r>
                        <a:rPr lang="zh-CN" altLang="en-US" sz="1800" dirty="0"/>
                        <a:t>如何测量和布局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54877" y="135813"/>
            <a:ext cx="5085420" cy="697918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学习的态度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97302" y="145131"/>
            <a:ext cx="914400" cy="914400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80" y="1198880"/>
            <a:ext cx="6517005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87870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今日头条</a:t>
            </a:r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指示器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toutia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4172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3084190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怎样学习这个知识体系？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6078977" y="1073114"/>
            <a:ext cx="278433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自学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10893" y="3350554"/>
            <a:ext cx="4593740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朋友请教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54877" y="2371491"/>
            <a:ext cx="4277856" cy="12983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买书学习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04" y="3350529"/>
            <a:ext cx="4751238" cy="1905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4" y="316390"/>
            <a:ext cx="1247830" cy="519736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自学？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49795" y="4036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398043" y="1622466"/>
            <a:ext cx="1294653" cy="1321814"/>
            <a:chOff x="12412274" y="4315557"/>
            <a:chExt cx="3515860" cy="3515861"/>
          </a:xfrm>
        </p:grpSpPr>
        <p:sp>
          <p:nvSpPr>
            <p:cNvPr id="14" name="Shape 1627"/>
            <p:cNvSpPr/>
            <p:nvPr/>
          </p:nvSpPr>
          <p:spPr>
            <a:xfrm>
              <a:off x="12412274" y="4315557"/>
              <a:ext cx="3515860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1628"/>
            <p:cNvSpPr/>
            <p:nvPr/>
          </p:nvSpPr>
          <p:spPr>
            <a:xfrm>
              <a:off x="1268414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1631"/>
            <p:cNvSpPr/>
            <p:nvPr/>
          </p:nvSpPr>
          <p:spPr>
            <a:xfrm>
              <a:off x="13340747" y="5297119"/>
              <a:ext cx="1468255" cy="1468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9673" y="3125"/>
                  </a:moveTo>
                  <a:cubicBezTo>
                    <a:pt x="19662" y="3136"/>
                    <a:pt x="19652" y="3148"/>
                    <a:pt x="19642" y="3160"/>
                  </a:cubicBezTo>
                  <a:lnTo>
                    <a:pt x="13874" y="9615"/>
                  </a:lnTo>
                  <a:lnTo>
                    <a:pt x="11980" y="7721"/>
                  </a:lnTo>
                  <a:lnTo>
                    <a:pt x="18436" y="1951"/>
                  </a:lnTo>
                  <a:cubicBezTo>
                    <a:pt x="18446" y="1940"/>
                    <a:pt x="18458" y="1930"/>
                    <a:pt x="18469" y="1918"/>
                  </a:cubicBezTo>
                  <a:cubicBezTo>
                    <a:pt x="18790" y="1597"/>
                    <a:pt x="19352" y="1596"/>
                    <a:pt x="19675" y="1918"/>
                  </a:cubicBezTo>
                  <a:cubicBezTo>
                    <a:pt x="19834" y="2080"/>
                    <a:pt x="19923" y="2294"/>
                    <a:pt x="19923" y="2522"/>
                  </a:cubicBezTo>
                  <a:cubicBezTo>
                    <a:pt x="19923" y="2749"/>
                    <a:pt x="19834" y="2965"/>
                    <a:pt x="19673" y="3125"/>
                  </a:cubicBezTo>
                  <a:cubicBezTo>
                    <a:pt x="19673" y="3125"/>
                    <a:pt x="19673" y="3125"/>
                    <a:pt x="19673" y="3125"/>
                  </a:cubicBezTo>
                  <a:close/>
                  <a:moveTo>
                    <a:pt x="14352" y="14847"/>
                  </a:moveTo>
                  <a:lnTo>
                    <a:pt x="6751" y="7242"/>
                  </a:lnTo>
                  <a:lnTo>
                    <a:pt x="8316" y="6418"/>
                  </a:lnTo>
                  <a:lnTo>
                    <a:pt x="15179" y="13281"/>
                  </a:lnTo>
                  <a:cubicBezTo>
                    <a:pt x="15179" y="13281"/>
                    <a:pt x="14352" y="14847"/>
                    <a:pt x="14352" y="14847"/>
                  </a:cubicBezTo>
                  <a:close/>
                  <a:moveTo>
                    <a:pt x="9570" y="20545"/>
                  </a:moveTo>
                  <a:lnTo>
                    <a:pt x="9007" y="19982"/>
                  </a:lnTo>
                  <a:lnTo>
                    <a:pt x="9698" y="18571"/>
                  </a:lnTo>
                  <a:cubicBezTo>
                    <a:pt x="9779" y="18402"/>
                    <a:pt x="9740" y="18201"/>
                    <a:pt x="9601" y="18076"/>
                  </a:cubicBezTo>
                  <a:cubicBezTo>
                    <a:pt x="9462" y="17952"/>
                    <a:pt x="9255" y="17936"/>
                    <a:pt x="9099" y="18036"/>
                  </a:cubicBezTo>
                  <a:lnTo>
                    <a:pt x="7855" y="18830"/>
                  </a:lnTo>
                  <a:lnTo>
                    <a:pt x="7312" y="18287"/>
                  </a:lnTo>
                  <a:lnTo>
                    <a:pt x="8827" y="15726"/>
                  </a:lnTo>
                  <a:cubicBezTo>
                    <a:pt x="8926" y="15563"/>
                    <a:pt x="8899" y="15352"/>
                    <a:pt x="8763" y="15218"/>
                  </a:cubicBezTo>
                  <a:cubicBezTo>
                    <a:pt x="8627" y="15083"/>
                    <a:pt x="8416" y="15058"/>
                    <a:pt x="8252" y="15157"/>
                  </a:cubicBezTo>
                  <a:lnTo>
                    <a:pt x="5722" y="16695"/>
                  </a:lnTo>
                  <a:lnTo>
                    <a:pt x="3696" y="14669"/>
                  </a:lnTo>
                  <a:lnTo>
                    <a:pt x="4301" y="13058"/>
                  </a:lnTo>
                  <a:cubicBezTo>
                    <a:pt x="4360" y="12899"/>
                    <a:pt x="4319" y="12720"/>
                    <a:pt x="4193" y="12605"/>
                  </a:cubicBezTo>
                  <a:cubicBezTo>
                    <a:pt x="4069" y="12490"/>
                    <a:pt x="3885" y="12462"/>
                    <a:pt x="3732" y="12535"/>
                  </a:cubicBezTo>
                  <a:lnTo>
                    <a:pt x="2258" y="13232"/>
                  </a:lnTo>
                  <a:lnTo>
                    <a:pt x="1054" y="12026"/>
                  </a:lnTo>
                  <a:lnTo>
                    <a:pt x="5715" y="8568"/>
                  </a:lnTo>
                  <a:lnTo>
                    <a:pt x="13026" y="15882"/>
                  </a:lnTo>
                  <a:cubicBezTo>
                    <a:pt x="13026" y="15882"/>
                    <a:pt x="9570" y="20545"/>
                    <a:pt x="9570" y="20545"/>
                  </a:cubicBezTo>
                  <a:close/>
                  <a:moveTo>
                    <a:pt x="21592" y="2522"/>
                  </a:moveTo>
                  <a:cubicBezTo>
                    <a:pt x="21592" y="1848"/>
                    <a:pt x="21330" y="1215"/>
                    <a:pt x="20854" y="739"/>
                  </a:cubicBezTo>
                  <a:cubicBezTo>
                    <a:pt x="20378" y="262"/>
                    <a:pt x="19746" y="0"/>
                    <a:pt x="19071" y="0"/>
                  </a:cubicBezTo>
                  <a:cubicBezTo>
                    <a:pt x="18406" y="0"/>
                    <a:pt x="17781" y="255"/>
                    <a:pt x="17306" y="721"/>
                  </a:cubicBezTo>
                  <a:lnTo>
                    <a:pt x="10798" y="6539"/>
                  </a:lnTo>
                  <a:lnTo>
                    <a:pt x="9061" y="4801"/>
                  </a:lnTo>
                  <a:cubicBezTo>
                    <a:pt x="8803" y="4542"/>
                    <a:pt x="8405" y="4482"/>
                    <a:pt x="8081" y="4653"/>
                  </a:cubicBezTo>
                  <a:lnTo>
                    <a:pt x="4972" y="6295"/>
                  </a:lnTo>
                  <a:cubicBezTo>
                    <a:pt x="4737" y="6419"/>
                    <a:pt x="4577" y="6647"/>
                    <a:pt x="4537" y="6909"/>
                  </a:cubicBezTo>
                  <a:cubicBezTo>
                    <a:pt x="4497" y="7170"/>
                    <a:pt x="4584" y="7436"/>
                    <a:pt x="4771" y="7623"/>
                  </a:cubicBezTo>
                  <a:lnTo>
                    <a:pt x="5118" y="7971"/>
                  </a:lnTo>
                  <a:lnTo>
                    <a:pt x="169" y="11644"/>
                  </a:lnTo>
                  <a:cubicBezTo>
                    <a:pt x="71" y="11716"/>
                    <a:pt x="10" y="11828"/>
                    <a:pt x="2" y="11948"/>
                  </a:cubicBezTo>
                  <a:cubicBezTo>
                    <a:pt x="-8" y="12069"/>
                    <a:pt x="36" y="12188"/>
                    <a:pt x="122" y="12273"/>
                  </a:cubicBezTo>
                  <a:lnTo>
                    <a:pt x="1876" y="14030"/>
                  </a:lnTo>
                  <a:cubicBezTo>
                    <a:pt x="2001" y="14154"/>
                    <a:pt x="2191" y="14186"/>
                    <a:pt x="2351" y="14111"/>
                  </a:cubicBezTo>
                  <a:lnTo>
                    <a:pt x="3158" y="13729"/>
                  </a:lnTo>
                  <a:lnTo>
                    <a:pt x="2820" y="14628"/>
                  </a:lnTo>
                  <a:cubicBezTo>
                    <a:pt x="2763" y="14781"/>
                    <a:pt x="2800" y="14953"/>
                    <a:pt x="2916" y="15070"/>
                  </a:cubicBezTo>
                  <a:lnTo>
                    <a:pt x="5362" y="17516"/>
                  </a:lnTo>
                  <a:cubicBezTo>
                    <a:pt x="5500" y="17654"/>
                    <a:pt x="5711" y="17677"/>
                    <a:pt x="5875" y="17579"/>
                  </a:cubicBezTo>
                  <a:lnTo>
                    <a:pt x="7260" y="16736"/>
                  </a:lnTo>
                  <a:lnTo>
                    <a:pt x="6429" y="18139"/>
                  </a:lnTo>
                  <a:cubicBezTo>
                    <a:pt x="6332" y="18304"/>
                    <a:pt x="6360" y="18513"/>
                    <a:pt x="6493" y="18648"/>
                  </a:cubicBezTo>
                  <a:lnTo>
                    <a:pt x="7503" y="19658"/>
                  </a:lnTo>
                  <a:cubicBezTo>
                    <a:pt x="7642" y="19796"/>
                    <a:pt x="7857" y="19818"/>
                    <a:pt x="8022" y="19715"/>
                  </a:cubicBezTo>
                  <a:lnTo>
                    <a:pt x="8294" y="19539"/>
                  </a:lnTo>
                  <a:lnTo>
                    <a:pt x="8127" y="19882"/>
                  </a:lnTo>
                  <a:cubicBezTo>
                    <a:pt x="8047" y="20041"/>
                    <a:pt x="8080" y="20233"/>
                    <a:pt x="8206" y="20360"/>
                  </a:cubicBezTo>
                  <a:lnTo>
                    <a:pt x="9322" y="21478"/>
                  </a:lnTo>
                  <a:cubicBezTo>
                    <a:pt x="9401" y="21555"/>
                    <a:pt x="9507" y="21600"/>
                    <a:pt x="9617" y="21600"/>
                  </a:cubicBezTo>
                  <a:cubicBezTo>
                    <a:pt x="9627" y="21600"/>
                    <a:pt x="9638" y="21600"/>
                    <a:pt x="9648" y="21597"/>
                  </a:cubicBezTo>
                  <a:cubicBezTo>
                    <a:pt x="9769" y="21590"/>
                    <a:pt x="9880" y="21528"/>
                    <a:pt x="9952" y="21430"/>
                  </a:cubicBezTo>
                  <a:lnTo>
                    <a:pt x="13624" y="16478"/>
                  </a:lnTo>
                  <a:lnTo>
                    <a:pt x="13971" y="16827"/>
                  </a:lnTo>
                  <a:cubicBezTo>
                    <a:pt x="14129" y="16984"/>
                    <a:pt x="14343" y="17071"/>
                    <a:pt x="14562" y="17071"/>
                  </a:cubicBezTo>
                  <a:cubicBezTo>
                    <a:pt x="14604" y="17071"/>
                    <a:pt x="14646" y="17067"/>
                    <a:pt x="14687" y="17061"/>
                  </a:cubicBezTo>
                  <a:cubicBezTo>
                    <a:pt x="14949" y="17021"/>
                    <a:pt x="15175" y="16860"/>
                    <a:pt x="15299" y="16627"/>
                  </a:cubicBezTo>
                  <a:lnTo>
                    <a:pt x="16941" y="13515"/>
                  </a:lnTo>
                  <a:cubicBezTo>
                    <a:pt x="17111" y="13192"/>
                    <a:pt x="17052" y="12794"/>
                    <a:pt x="16792" y="12536"/>
                  </a:cubicBezTo>
                  <a:lnTo>
                    <a:pt x="15055" y="10797"/>
                  </a:lnTo>
                  <a:lnTo>
                    <a:pt x="20871" y="4288"/>
                  </a:lnTo>
                  <a:cubicBezTo>
                    <a:pt x="21337" y="3814"/>
                    <a:pt x="21592" y="3188"/>
                    <a:pt x="21592" y="2522"/>
                  </a:cubicBezTo>
                  <a:cubicBezTo>
                    <a:pt x="21592" y="2522"/>
                    <a:pt x="21592" y="2522"/>
                    <a:pt x="21592" y="252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07678" y="1622466"/>
            <a:ext cx="1294653" cy="1321814"/>
            <a:chOff x="3487810" y="4315556"/>
            <a:chExt cx="3515861" cy="3515861"/>
          </a:xfrm>
        </p:grpSpPr>
        <p:sp>
          <p:nvSpPr>
            <p:cNvPr id="18" name="Shape 1623"/>
            <p:cNvSpPr/>
            <p:nvPr/>
          </p:nvSpPr>
          <p:spPr>
            <a:xfrm>
              <a:off x="3487810" y="4315556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accent2"/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1624"/>
            <p:cNvSpPr/>
            <p:nvPr/>
          </p:nvSpPr>
          <p:spPr>
            <a:xfrm>
              <a:off x="3759689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1632"/>
            <p:cNvSpPr/>
            <p:nvPr/>
          </p:nvSpPr>
          <p:spPr>
            <a:xfrm>
              <a:off x="4477508" y="5355235"/>
              <a:ext cx="1534816" cy="1342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9" y="20059"/>
                  </a:moveTo>
                  <a:lnTo>
                    <a:pt x="16198" y="16202"/>
                  </a:lnTo>
                  <a:lnTo>
                    <a:pt x="16198" y="13885"/>
                  </a:lnTo>
                  <a:lnTo>
                    <a:pt x="20249" y="10801"/>
                  </a:lnTo>
                  <a:cubicBezTo>
                    <a:pt x="20249" y="10801"/>
                    <a:pt x="20249" y="20059"/>
                    <a:pt x="20249" y="20059"/>
                  </a:cubicBezTo>
                  <a:close/>
                  <a:moveTo>
                    <a:pt x="12824" y="9267"/>
                  </a:moveTo>
                  <a:cubicBezTo>
                    <a:pt x="10955" y="9267"/>
                    <a:pt x="9443" y="7534"/>
                    <a:pt x="9443" y="5403"/>
                  </a:cubicBezTo>
                  <a:cubicBezTo>
                    <a:pt x="9443" y="3267"/>
                    <a:pt x="10958" y="1533"/>
                    <a:pt x="12824" y="1533"/>
                  </a:cubicBezTo>
                  <a:cubicBezTo>
                    <a:pt x="14692" y="1533"/>
                    <a:pt x="16205" y="3267"/>
                    <a:pt x="16205" y="5403"/>
                  </a:cubicBezTo>
                  <a:cubicBezTo>
                    <a:pt x="16205" y="7534"/>
                    <a:pt x="14692" y="9267"/>
                    <a:pt x="12824" y="9267"/>
                  </a:cubicBezTo>
                  <a:cubicBezTo>
                    <a:pt x="12824" y="9267"/>
                    <a:pt x="12824" y="9267"/>
                    <a:pt x="12824" y="9267"/>
                  </a:cubicBezTo>
                  <a:close/>
                  <a:moveTo>
                    <a:pt x="14850" y="18514"/>
                  </a:moveTo>
                  <a:cubicBezTo>
                    <a:pt x="14850" y="19367"/>
                    <a:pt x="14244" y="20059"/>
                    <a:pt x="13499" y="20059"/>
                  </a:cubicBezTo>
                  <a:lnTo>
                    <a:pt x="2699" y="20059"/>
                  </a:lnTo>
                  <a:cubicBezTo>
                    <a:pt x="1954" y="20059"/>
                    <a:pt x="1352" y="19369"/>
                    <a:pt x="1352" y="18514"/>
                  </a:cubicBezTo>
                  <a:lnTo>
                    <a:pt x="1352" y="12345"/>
                  </a:lnTo>
                  <a:cubicBezTo>
                    <a:pt x="1352" y="11490"/>
                    <a:pt x="1954" y="10801"/>
                    <a:pt x="2699" y="10801"/>
                  </a:cubicBezTo>
                  <a:lnTo>
                    <a:pt x="13499" y="10801"/>
                  </a:lnTo>
                  <a:cubicBezTo>
                    <a:pt x="14244" y="10801"/>
                    <a:pt x="14850" y="11490"/>
                    <a:pt x="14850" y="12345"/>
                  </a:cubicBezTo>
                  <a:cubicBezTo>
                    <a:pt x="14850" y="12345"/>
                    <a:pt x="14850" y="18514"/>
                    <a:pt x="14850" y="18514"/>
                  </a:cubicBezTo>
                  <a:close/>
                  <a:moveTo>
                    <a:pt x="1352" y="6171"/>
                  </a:moveTo>
                  <a:cubicBezTo>
                    <a:pt x="1352" y="4469"/>
                    <a:pt x="2557" y="3085"/>
                    <a:pt x="4051" y="3085"/>
                  </a:cubicBezTo>
                  <a:cubicBezTo>
                    <a:pt x="5539" y="3085"/>
                    <a:pt x="6750" y="4469"/>
                    <a:pt x="6750" y="6171"/>
                  </a:cubicBezTo>
                  <a:cubicBezTo>
                    <a:pt x="6750" y="7877"/>
                    <a:pt x="5539" y="9259"/>
                    <a:pt x="4051" y="9259"/>
                  </a:cubicBezTo>
                  <a:cubicBezTo>
                    <a:pt x="2557" y="9259"/>
                    <a:pt x="1352" y="7877"/>
                    <a:pt x="1352" y="6171"/>
                  </a:cubicBezTo>
                  <a:cubicBezTo>
                    <a:pt x="1352" y="6171"/>
                    <a:pt x="1352" y="6171"/>
                    <a:pt x="1352" y="6171"/>
                  </a:cubicBezTo>
                  <a:close/>
                  <a:moveTo>
                    <a:pt x="20249" y="9259"/>
                  </a:moveTo>
                  <a:lnTo>
                    <a:pt x="16198" y="12345"/>
                  </a:lnTo>
                  <a:cubicBezTo>
                    <a:pt x="16198" y="11406"/>
                    <a:pt x="15826" y="10578"/>
                    <a:pt x="15249" y="10014"/>
                  </a:cubicBezTo>
                  <a:cubicBezTo>
                    <a:pt x="16623" y="9067"/>
                    <a:pt x="17550" y="7365"/>
                    <a:pt x="17550" y="5403"/>
                  </a:cubicBezTo>
                  <a:cubicBezTo>
                    <a:pt x="17550" y="2420"/>
                    <a:pt x="15434" y="0"/>
                    <a:pt x="12824" y="0"/>
                  </a:cubicBezTo>
                  <a:cubicBezTo>
                    <a:pt x="10213" y="0"/>
                    <a:pt x="8101" y="2420"/>
                    <a:pt x="8101" y="5403"/>
                  </a:cubicBezTo>
                  <a:cubicBezTo>
                    <a:pt x="8101" y="6912"/>
                    <a:pt x="8648" y="8277"/>
                    <a:pt x="9525" y="9259"/>
                  </a:cubicBezTo>
                  <a:lnTo>
                    <a:pt x="7050" y="9259"/>
                  </a:lnTo>
                  <a:cubicBezTo>
                    <a:pt x="7695" y="8438"/>
                    <a:pt x="8101" y="7365"/>
                    <a:pt x="8101" y="6171"/>
                  </a:cubicBezTo>
                  <a:cubicBezTo>
                    <a:pt x="8101" y="3617"/>
                    <a:pt x="6288" y="1546"/>
                    <a:pt x="4051" y="1546"/>
                  </a:cubicBezTo>
                  <a:cubicBezTo>
                    <a:pt x="1814" y="1546"/>
                    <a:pt x="0" y="3617"/>
                    <a:pt x="0" y="6171"/>
                  </a:cubicBezTo>
                  <a:cubicBezTo>
                    <a:pt x="0" y="7569"/>
                    <a:pt x="551" y="8803"/>
                    <a:pt x="1405" y="9651"/>
                  </a:cubicBezTo>
                  <a:cubicBezTo>
                    <a:pt x="571" y="10179"/>
                    <a:pt x="0" y="11181"/>
                    <a:pt x="0" y="12345"/>
                  </a:cubicBezTo>
                  <a:lnTo>
                    <a:pt x="0" y="18514"/>
                  </a:lnTo>
                  <a:cubicBezTo>
                    <a:pt x="0" y="20221"/>
                    <a:pt x="1210" y="21600"/>
                    <a:pt x="2699" y="21600"/>
                  </a:cubicBezTo>
                  <a:lnTo>
                    <a:pt x="13499" y="21600"/>
                  </a:lnTo>
                  <a:cubicBezTo>
                    <a:pt x="14989" y="21600"/>
                    <a:pt x="16198" y="20221"/>
                    <a:pt x="16198" y="18514"/>
                  </a:cubicBezTo>
                  <a:lnTo>
                    <a:pt x="16198" y="17743"/>
                  </a:lnTo>
                  <a:lnTo>
                    <a:pt x="20249" y="21600"/>
                  </a:lnTo>
                  <a:cubicBezTo>
                    <a:pt x="20994" y="21600"/>
                    <a:pt x="21600" y="20911"/>
                    <a:pt x="21600" y="20059"/>
                  </a:cubicBezTo>
                  <a:lnTo>
                    <a:pt x="21600" y="10801"/>
                  </a:lnTo>
                  <a:cubicBezTo>
                    <a:pt x="21600" y="9949"/>
                    <a:pt x="20994" y="9259"/>
                    <a:pt x="20249" y="9259"/>
                  </a:cubicBezTo>
                  <a:cubicBezTo>
                    <a:pt x="20249" y="9259"/>
                    <a:pt x="20249" y="9259"/>
                    <a:pt x="20249" y="9259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82840" y="1622466"/>
            <a:ext cx="1294653" cy="1321814"/>
            <a:chOff x="7950043" y="4315557"/>
            <a:chExt cx="3515861" cy="3515861"/>
          </a:xfrm>
        </p:grpSpPr>
        <p:sp>
          <p:nvSpPr>
            <p:cNvPr id="22" name="Shape 1625"/>
            <p:cNvSpPr/>
            <p:nvPr/>
          </p:nvSpPr>
          <p:spPr>
            <a:xfrm>
              <a:off x="7950043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1626"/>
            <p:cNvSpPr/>
            <p:nvPr/>
          </p:nvSpPr>
          <p:spPr>
            <a:xfrm>
              <a:off x="8221920" y="4587434"/>
              <a:ext cx="2972108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1633"/>
            <p:cNvSpPr/>
            <p:nvPr/>
          </p:nvSpPr>
          <p:spPr>
            <a:xfrm>
              <a:off x="8898459" y="5315833"/>
              <a:ext cx="1608976" cy="143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549" extrusionOk="0">
                  <a:moveTo>
                    <a:pt x="12246" y="17"/>
                  </a:moveTo>
                  <a:cubicBezTo>
                    <a:pt x="11990" y="86"/>
                    <a:pt x="11811" y="339"/>
                    <a:pt x="11811" y="635"/>
                  </a:cubicBezTo>
                  <a:lnTo>
                    <a:pt x="11811" y="14336"/>
                  </a:lnTo>
                  <a:cubicBezTo>
                    <a:pt x="11811" y="14689"/>
                    <a:pt x="12064" y="14980"/>
                    <a:pt x="12377" y="14980"/>
                  </a:cubicBezTo>
                  <a:lnTo>
                    <a:pt x="18513" y="14980"/>
                  </a:lnTo>
                  <a:cubicBezTo>
                    <a:pt x="18710" y="14980"/>
                    <a:pt x="18893" y="14860"/>
                    <a:pt x="18996" y="14672"/>
                  </a:cubicBezTo>
                  <a:cubicBezTo>
                    <a:pt x="19099" y="14483"/>
                    <a:pt x="19108" y="14246"/>
                    <a:pt x="19019" y="14048"/>
                  </a:cubicBezTo>
                  <a:lnTo>
                    <a:pt x="12883" y="346"/>
                  </a:lnTo>
                  <a:cubicBezTo>
                    <a:pt x="12765" y="82"/>
                    <a:pt x="12502" y="-51"/>
                    <a:pt x="12246" y="17"/>
                  </a:cubicBezTo>
                  <a:close/>
                  <a:moveTo>
                    <a:pt x="10383" y="219"/>
                  </a:moveTo>
                  <a:cubicBezTo>
                    <a:pt x="10293" y="207"/>
                    <a:pt x="10196" y="214"/>
                    <a:pt x="10109" y="252"/>
                  </a:cubicBezTo>
                  <a:cubicBezTo>
                    <a:pt x="6744" y="1722"/>
                    <a:pt x="4445" y="5308"/>
                    <a:pt x="3110" y="8056"/>
                  </a:cubicBezTo>
                  <a:cubicBezTo>
                    <a:pt x="2307" y="9706"/>
                    <a:pt x="1780" y="11194"/>
                    <a:pt x="1479" y="12149"/>
                  </a:cubicBezTo>
                  <a:cubicBezTo>
                    <a:pt x="1347" y="12567"/>
                    <a:pt x="919" y="13966"/>
                    <a:pt x="955" y="14443"/>
                  </a:cubicBezTo>
                  <a:cubicBezTo>
                    <a:pt x="979" y="14774"/>
                    <a:pt x="1226" y="15034"/>
                    <a:pt x="1520" y="15034"/>
                  </a:cubicBezTo>
                  <a:lnTo>
                    <a:pt x="10317" y="15034"/>
                  </a:lnTo>
                  <a:cubicBezTo>
                    <a:pt x="10631" y="15034"/>
                    <a:pt x="10883" y="14743"/>
                    <a:pt x="10883" y="14390"/>
                  </a:cubicBezTo>
                  <a:lnTo>
                    <a:pt x="10883" y="849"/>
                  </a:lnTo>
                  <a:cubicBezTo>
                    <a:pt x="10883" y="638"/>
                    <a:pt x="10793" y="446"/>
                    <a:pt x="10639" y="326"/>
                  </a:cubicBezTo>
                  <a:cubicBezTo>
                    <a:pt x="10562" y="267"/>
                    <a:pt x="10473" y="231"/>
                    <a:pt x="10383" y="219"/>
                  </a:cubicBezTo>
                  <a:close/>
                  <a:moveTo>
                    <a:pt x="9752" y="1836"/>
                  </a:moveTo>
                  <a:lnTo>
                    <a:pt x="9752" y="13752"/>
                  </a:lnTo>
                  <a:lnTo>
                    <a:pt x="2217" y="13752"/>
                  </a:lnTo>
                  <a:cubicBezTo>
                    <a:pt x="2772" y="11538"/>
                    <a:pt x="5160" y="4462"/>
                    <a:pt x="9752" y="1836"/>
                  </a:cubicBezTo>
                  <a:close/>
                  <a:moveTo>
                    <a:pt x="12942" y="3319"/>
                  </a:moveTo>
                  <a:lnTo>
                    <a:pt x="17591" y="13699"/>
                  </a:lnTo>
                  <a:lnTo>
                    <a:pt x="12942" y="13699"/>
                  </a:lnTo>
                  <a:cubicBezTo>
                    <a:pt x="12942" y="13699"/>
                    <a:pt x="12942" y="3319"/>
                    <a:pt x="12942" y="3319"/>
                  </a:cubicBezTo>
                  <a:close/>
                  <a:moveTo>
                    <a:pt x="568" y="16101"/>
                  </a:moveTo>
                  <a:cubicBezTo>
                    <a:pt x="328" y="16101"/>
                    <a:pt x="113" y="16268"/>
                    <a:pt x="32" y="16523"/>
                  </a:cubicBezTo>
                  <a:cubicBezTo>
                    <a:pt x="-48" y="16778"/>
                    <a:pt x="25" y="17064"/>
                    <a:pt x="211" y="17235"/>
                  </a:cubicBezTo>
                  <a:lnTo>
                    <a:pt x="4764" y="21408"/>
                  </a:lnTo>
                  <a:cubicBezTo>
                    <a:pt x="4865" y="21501"/>
                    <a:pt x="4991" y="21549"/>
                    <a:pt x="5121" y="21549"/>
                  </a:cubicBezTo>
                  <a:lnTo>
                    <a:pt x="16383" y="21549"/>
                  </a:lnTo>
                  <a:cubicBezTo>
                    <a:pt x="16513" y="21549"/>
                    <a:pt x="16639" y="21501"/>
                    <a:pt x="16740" y="21408"/>
                  </a:cubicBezTo>
                  <a:lnTo>
                    <a:pt x="21293" y="17235"/>
                  </a:lnTo>
                  <a:cubicBezTo>
                    <a:pt x="21479" y="17064"/>
                    <a:pt x="21552" y="16778"/>
                    <a:pt x="21472" y="16523"/>
                  </a:cubicBezTo>
                  <a:cubicBezTo>
                    <a:pt x="21391" y="16268"/>
                    <a:pt x="21176" y="16101"/>
                    <a:pt x="20936" y="16101"/>
                  </a:cubicBezTo>
                  <a:lnTo>
                    <a:pt x="568" y="16101"/>
                  </a:lnTo>
                  <a:close/>
                  <a:moveTo>
                    <a:pt x="2163" y="17382"/>
                  </a:moveTo>
                  <a:lnTo>
                    <a:pt x="19341" y="17382"/>
                  </a:lnTo>
                  <a:cubicBezTo>
                    <a:pt x="19341" y="17382"/>
                    <a:pt x="16180" y="20274"/>
                    <a:pt x="16180" y="20274"/>
                  </a:cubicBezTo>
                  <a:lnTo>
                    <a:pt x="5324" y="20274"/>
                  </a:lnTo>
                  <a:lnTo>
                    <a:pt x="2163" y="1738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955584" y="1622466"/>
            <a:ext cx="1294653" cy="1321814"/>
            <a:chOff x="16874504" y="4315557"/>
            <a:chExt cx="3515861" cy="3515861"/>
          </a:xfrm>
        </p:grpSpPr>
        <p:sp>
          <p:nvSpPr>
            <p:cNvPr id="26" name="Shape 1629"/>
            <p:cNvSpPr/>
            <p:nvPr/>
          </p:nvSpPr>
          <p:spPr>
            <a:xfrm>
              <a:off x="16874504" y="4315557"/>
              <a:ext cx="3515861" cy="351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57150" cap="rnd">
              <a:solidFill>
                <a:schemeClr val="tx1">
                  <a:lumMod val="50000"/>
                  <a:lumOff val="50000"/>
                </a:schemeClr>
              </a:solidFill>
              <a:custDash>
                <a:ds d="100000" sp="200000"/>
              </a:custDash>
              <a:round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Shape 1630"/>
            <p:cNvSpPr/>
            <p:nvPr/>
          </p:nvSpPr>
          <p:spPr>
            <a:xfrm>
              <a:off x="17146382" y="4587434"/>
              <a:ext cx="2972107" cy="297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852805">
                <a:defRPr sz="3200"/>
              </a:pPr>
              <a:endParaRPr sz="208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1634"/>
            <p:cNvSpPr/>
            <p:nvPr/>
          </p:nvSpPr>
          <p:spPr>
            <a:xfrm>
              <a:off x="17898307" y="5277849"/>
              <a:ext cx="1468255" cy="1505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1594" extrusionOk="0">
                  <a:moveTo>
                    <a:pt x="20165" y="5"/>
                  </a:moveTo>
                  <a:cubicBezTo>
                    <a:pt x="19915" y="37"/>
                    <a:pt x="19697" y="214"/>
                    <a:pt x="19624" y="474"/>
                  </a:cubicBezTo>
                  <a:cubicBezTo>
                    <a:pt x="19621" y="492"/>
                    <a:pt x="19122" y="2218"/>
                    <a:pt x="17620" y="2962"/>
                  </a:cubicBezTo>
                  <a:cubicBezTo>
                    <a:pt x="16184" y="3674"/>
                    <a:pt x="15501" y="4542"/>
                    <a:pt x="15178" y="5241"/>
                  </a:cubicBezTo>
                  <a:cubicBezTo>
                    <a:pt x="14016" y="4263"/>
                    <a:pt x="12583" y="3707"/>
                    <a:pt x="11050" y="3707"/>
                  </a:cubicBezTo>
                  <a:cubicBezTo>
                    <a:pt x="9316" y="3707"/>
                    <a:pt x="7688" y="4387"/>
                    <a:pt x="6463" y="5621"/>
                  </a:cubicBezTo>
                  <a:lnTo>
                    <a:pt x="1897" y="10223"/>
                  </a:lnTo>
                  <a:cubicBezTo>
                    <a:pt x="-632" y="12772"/>
                    <a:pt x="-632" y="16915"/>
                    <a:pt x="1897" y="19464"/>
                  </a:cubicBezTo>
                  <a:lnTo>
                    <a:pt x="2111" y="19679"/>
                  </a:lnTo>
                  <a:cubicBezTo>
                    <a:pt x="3336" y="20916"/>
                    <a:pt x="4966" y="21594"/>
                    <a:pt x="6698" y="21594"/>
                  </a:cubicBezTo>
                  <a:cubicBezTo>
                    <a:pt x="8431" y="21594"/>
                    <a:pt x="10061" y="20916"/>
                    <a:pt x="11286" y="19679"/>
                  </a:cubicBezTo>
                  <a:lnTo>
                    <a:pt x="15846" y="15084"/>
                  </a:lnTo>
                  <a:cubicBezTo>
                    <a:pt x="18241" y="12670"/>
                    <a:pt x="18342" y="8839"/>
                    <a:pt x="16202" y="6272"/>
                  </a:cubicBezTo>
                  <a:cubicBezTo>
                    <a:pt x="16232" y="5981"/>
                    <a:pt x="16451" y="4999"/>
                    <a:pt x="18189" y="4137"/>
                  </a:cubicBezTo>
                  <a:cubicBezTo>
                    <a:pt x="20205" y="3138"/>
                    <a:pt x="20845" y="927"/>
                    <a:pt x="20872" y="832"/>
                  </a:cubicBezTo>
                  <a:cubicBezTo>
                    <a:pt x="20968" y="485"/>
                    <a:pt x="20767" y="125"/>
                    <a:pt x="20423" y="27"/>
                  </a:cubicBezTo>
                  <a:cubicBezTo>
                    <a:pt x="20337" y="2"/>
                    <a:pt x="20249" y="-6"/>
                    <a:pt x="20165" y="5"/>
                  </a:cubicBezTo>
                  <a:close/>
                  <a:moveTo>
                    <a:pt x="11045" y="5014"/>
                  </a:moveTo>
                  <a:cubicBezTo>
                    <a:pt x="12433" y="5014"/>
                    <a:pt x="13737" y="5554"/>
                    <a:pt x="14718" y="6543"/>
                  </a:cubicBezTo>
                  <a:lnTo>
                    <a:pt x="14932" y="6758"/>
                  </a:lnTo>
                  <a:cubicBezTo>
                    <a:pt x="16957" y="8797"/>
                    <a:pt x="16957" y="12116"/>
                    <a:pt x="14932" y="14157"/>
                  </a:cubicBezTo>
                  <a:lnTo>
                    <a:pt x="14330" y="14764"/>
                  </a:lnTo>
                  <a:cubicBezTo>
                    <a:pt x="9349" y="11981"/>
                    <a:pt x="7244" y="8101"/>
                    <a:pt x="6786" y="7139"/>
                  </a:cubicBezTo>
                  <a:lnTo>
                    <a:pt x="7377" y="6543"/>
                  </a:lnTo>
                  <a:cubicBezTo>
                    <a:pt x="8357" y="5554"/>
                    <a:pt x="9658" y="5014"/>
                    <a:pt x="11045" y="5014"/>
                  </a:cubicBezTo>
                  <a:close/>
                  <a:moveTo>
                    <a:pt x="6304" y="7624"/>
                  </a:moveTo>
                  <a:cubicBezTo>
                    <a:pt x="6960" y="8943"/>
                    <a:pt x="9098" y="12533"/>
                    <a:pt x="13859" y="15244"/>
                  </a:cubicBezTo>
                  <a:lnTo>
                    <a:pt x="10372" y="18758"/>
                  </a:lnTo>
                  <a:cubicBezTo>
                    <a:pt x="9392" y="19748"/>
                    <a:pt x="8085" y="20292"/>
                    <a:pt x="6698" y="20292"/>
                  </a:cubicBezTo>
                  <a:cubicBezTo>
                    <a:pt x="5312" y="20292"/>
                    <a:pt x="4010" y="19748"/>
                    <a:pt x="3030" y="18758"/>
                  </a:cubicBezTo>
                  <a:lnTo>
                    <a:pt x="2817" y="18543"/>
                  </a:lnTo>
                  <a:cubicBezTo>
                    <a:pt x="793" y="16503"/>
                    <a:pt x="793" y="13183"/>
                    <a:pt x="2817" y="11144"/>
                  </a:cubicBezTo>
                  <a:lnTo>
                    <a:pt x="6304" y="7624"/>
                  </a:lnTo>
                  <a:close/>
                  <a:moveTo>
                    <a:pt x="12156" y="8650"/>
                  </a:moveTo>
                  <a:cubicBezTo>
                    <a:pt x="12074" y="8650"/>
                    <a:pt x="11990" y="8680"/>
                    <a:pt x="11926" y="8744"/>
                  </a:cubicBezTo>
                  <a:lnTo>
                    <a:pt x="10782" y="9897"/>
                  </a:lnTo>
                  <a:cubicBezTo>
                    <a:pt x="10655" y="10024"/>
                    <a:pt x="10655" y="10233"/>
                    <a:pt x="10782" y="10361"/>
                  </a:cubicBezTo>
                  <a:cubicBezTo>
                    <a:pt x="10846" y="10424"/>
                    <a:pt x="10930" y="10460"/>
                    <a:pt x="11012" y="10460"/>
                  </a:cubicBezTo>
                  <a:cubicBezTo>
                    <a:pt x="11096" y="10460"/>
                    <a:pt x="11179" y="10424"/>
                    <a:pt x="11242" y="10361"/>
                  </a:cubicBezTo>
                  <a:lnTo>
                    <a:pt x="12386" y="9208"/>
                  </a:lnTo>
                  <a:cubicBezTo>
                    <a:pt x="12513" y="9080"/>
                    <a:pt x="12513" y="8871"/>
                    <a:pt x="12386" y="8744"/>
                  </a:cubicBezTo>
                  <a:cubicBezTo>
                    <a:pt x="12323" y="8680"/>
                    <a:pt x="12239" y="8650"/>
                    <a:pt x="12156" y="8650"/>
                  </a:cubicBezTo>
                  <a:close/>
                  <a:moveTo>
                    <a:pt x="5056" y="10239"/>
                  </a:moveTo>
                  <a:cubicBezTo>
                    <a:pt x="4973" y="10239"/>
                    <a:pt x="4890" y="10269"/>
                    <a:pt x="4826" y="10333"/>
                  </a:cubicBezTo>
                  <a:lnTo>
                    <a:pt x="3813" y="11359"/>
                  </a:lnTo>
                  <a:cubicBezTo>
                    <a:pt x="1943" y="13185"/>
                    <a:pt x="1599" y="15090"/>
                    <a:pt x="2822" y="16871"/>
                  </a:cubicBezTo>
                  <a:cubicBezTo>
                    <a:pt x="2886" y="16962"/>
                    <a:pt x="2988" y="17015"/>
                    <a:pt x="3091" y="17015"/>
                  </a:cubicBezTo>
                  <a:cubicBezTo>
                    <a:pt x="3153" y="17015"/>
                    <a:pt x="3222" y="16992"/>
                    <a:pt x="3277" y="16954"/>
                  </a:cubicBezTo>
                  <a:cubicBezTo>
                    <a:pt x="3424" y="16851"/>
                    <a:pt x="3460" y="16648"/>
                    <a:pt x="3359" y="16501"/>
                  </a:cubicBezTo>
                  <a:cubicBezTo>
                    <a:pt x="2325" y="14997"/>
                    <a:pt x="2628" y="13423"/>
                    <a:pt x="4268" y="11823"/>
                  </a:cubicBezTo>
                  <a:lnTo>
                    <a:pt x="5286" y="10797"/>
                  </a:lnTo>
                  <a:cubicBezTo>
                    <a:pt x="5412" y="10669"/>
                    <a:pt x="5412" y="10460"/>
                    <a:pt x="5286" y="10333"/>
                  </a:cubicBezTo>
                  <a:cubicBezTo>
                    <a:pt x="5223" y="10269"/>
                    <a:pt x="5139" y="10239"/>
                    <a:pt x="5056" y="10239"/>
                  </a:cubicBezTo>
                  <a:close/>
                  <a:moveTo>
                    <a:pt x="3655" y="17125"/>
                  </a:moveTo>
                  <a:cubicBezTo>
                    <a:pt x="3572" y="17125"/>
                    <a:pt x="3488" y="17155"/>
                    <a:pt x="3425" y="17219"/>
                  </a:cubicBezTo>
                  <a:cubicBezTo>
                    <a:pt x="3298" y="17347"/>
                    <a:pt x="3298" y="17555"/>
                    <a:pt x="3425" y="17682"/>
                  </a:cubicBezTo>
                  <a:lnTo>
                    <a:pt x="3578" y="17837"/>
                  </a:lnTo>
                  <a:cubicBezTo>
                    <a:pt x="3641" y="17900"/>
                    <a:pt x="3724" y="17930"/>
                    <a:pt x="3808" y="17930"/>
                  </a:cubicBezTo>
                  <a:cubicBezTo>
                    <a:pt x="3890" y="17930"/>
                    <a:pt x="3975" y="17900"/>
                    <a:pt x="4038" y="17837"/>
                  </a:cubicBezTo>
                  <a:cubicBezTo>
                    <a:pt x="4163" y="17709"/>
                    <a:pt x="4159" y="17501"/>
                    <a:pt x="4032" y="17373"/>
                  </a:cubicBezTo>
                  <a:lnTo>
                    <a:pt x="3884" y="17219"/>
                  </a:lnTo>
                  <a:cubicBezTo>
                    <a:pt x="3821" y="17155"/>
                    <a:pt x="3737" y="17125"/>
                    <a:pt x="3655" y="171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4738" tIns="24738" rIns="24738" bIns="24738" anchor="ctr"/>
            <a:lstStyle/>
            <a:p>
              <a:pPr defTabSz="16129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3254" y="3252602"/>
            <a:ext cx="9910119" cy="1815480"/>
            <a:chOff x="3100309" y="8257866"/>
            <a:chExt cx="17780519" cy="4828952"/>
          </a:xfrm>
        </p:grpSpPr>
        <p:sp>
          <p:nvSpPr>
            <p:cNvPr id="30" name="矩形 29"/>
            <p:cNvSpPr/>
            <p:nvPr/>
          </p:nvSpPr>
          <p:spPr>
            <a:xfrm>
              <a:off x="4084762" y="8299783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方向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586082" y="8325757"/>
              <a:ext cx="837512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耗时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958006" y="8325757"/>
              <a:ext cx="1849889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技术无法落地</a:t>
              </a:r>
              <a:endParaRPr lang="zh-CN" altLang="en-US" sz="11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713284" y="8257866"/>
              <a:ext cx="1596795" cy="69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2805"/>
              <a:r>
                <a:rPr lang="zh-CN" altLang="en-US" sz="11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坚持不下来</a:t>
              </a:r>
              <a:endParaRPr lang="zh-CN" altLang="en-US" sz="11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57"/>
            <p:cNvSpPr txBox="1"/>
            <p:nvPr/>
          </p:nvSpPr>
          <p:spPr>
            <a:xfrm>
              <a:off x="3100309" y="9360406"/>
              <a:ext cx="3443772" cy="14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学习的方向和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 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无法把控</a:t>
              </a:r>
              <a:b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学习的程度难以掌握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7844737" y="9329227"/>
              <a:ext cx="3416587" cy="2586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自己遇到了问题，查资料需要很长时间，资料还不一定是对的，这样就增添了学习成本，甚至会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导致学习流产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63"/>
            <p:cNvSpPr txBox="1"/>
            <p:nvPr/>
          </p:nvSpPr>
          <p:spPr>
            <a:xfrm>
              <a:off x="12260957" y="9329227"/>
              <a:ext cx="3579839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自己学习，缺乏实际的项目，学了感觉没有用，所以久而久之就会产生一种想法，反正现在没有用，等以后要有的时候再学习，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然后就没有然后了</a:t>
              </a:r>
              <a:endPara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64"/>
            <p:cNvSpPr txBox="1"/>
            <p:nvPr/>
          </p:nvSpPr>
          <p:spPr>
            <a:xfrm>
              <a:off x="17010443" y="9329227"/>
              <a:ext cx="3870385" cy="3757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52805">
                <a:lnSpc>
                  <a:spcPct val="13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自学是没有人指导的，是一个坐冷板凳的过程，大部分人本身就是明天主义者，在没有人教，没有人在后面鞭策的时候，学习很容易就变成了，“</a:t>
              </a:r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我靠，要不今天先休息吧，明天再努力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66730" y="94851"/>
            <a:ext cx="4153776" cy="837873"/>
            <a:chOff x="7324725" y="1141845"/>
            <a:chExt cx="4153776" cy="837873"/>
          </a:xfrm>
        </p:grpSpPr>
        <p:grpSp>
          <p:nvGrpSpPr>
            <p:cNvPr id="39" name="组合 38"/>
            <p:cNvGrpSpPr/>
            <p:nvPr/>
          </p:nvGrpSpPr>
          <p:grpSpPr>
            <a:xfrm>
              <a:off x="7433480" y="1353183"/>
              <a:ext cx="4045021" cy="369332"/>
              <a:chOff x="6359105" y="5526541"/>
              <a:chExt cx="4045021" cy="369332"/>
            </a:xfrm>
            <a:effectLst>
              <a:outerShdw sx="1000" sy="1000" algn="ctr" rotWithShape="0">
                <a:srgbClr val="000000"/>
              </a:outerShdw>
            </a:effectLst>
          </p:grpSpPr>
          <p:grpSp>
            <p:nvGrpSpPr>
              <p:cNvPr id="41" name="PA_组合 14"/>
              <p:cNvGrpSpPr/>
              <p:nvPr>
                <p:custDataLst>
                  <p:tags r:id="rId2"/>
                </p:custDataLst>
              </p:nvPr>
            </p:nvGrpSpPr>
            <p:grpSpPr bwMode="auto">
              <a:xfrm>
                <a:off x="6359105" y="5535873"/>
                <a:ext cx="360000" cy="360000"/>
                <a:chOff x="4248" y="3024"/>
                <a:chExt cx="600" cy="599"/>
              </a:xfrm>
            </p:grpSpPr>
            <p:sp>
              <p:nvSpPr>
                <p:cNvPr id="43" name="Oval 15"/>
                <p:cNvSpPr>
                  <a:spLocks noChangeArrowheads="1"/>
                </p:cNvSpPr>
                <p:nvPr/>
              </p:nvSpPr>
              <p:spPr bwMode="auto">
                <a:xfrm>
                  <a:off x="4248" y="3024"/>
                  <a:ext cx="600" cy="59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4" name="Group 16"/>
                <p:cNvGrpSpPr/>
                <p:nvPr/>
              </p:nvGrpSpPr>
              <p:grpSpPr bwMode="auto">
                <a:xfrm>
                  <a:off x="4441" y="3144"/>
                  <a:ext cx="215" cy="345"/>
                  <a:chOff x="4441" y="3144"/>
                  <a:chExt cx="215" cy="345"/>
                </a:xfrm>
              </p:grpSpPr>
              <p:sp>
                <p:nvSpPr>
                  <p:cNvPr id="4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4474" y="3144"/>
                    <a:ext cx="149" cy="253"/>
                  </a:xfrm>
                  <a:custGeom>
                    <a:avLst/>
                    <a:gdLst>
                      <a:gd name="T0" fmla="*/ 31 w 63"/>
                      <a:gd name="T1" fmla="*/ 107 h 107"/>
                      <a:gd name="T2" fmla="*/ 63 w 63"/>
                      <a:gd name="T3" fmla="*/ 78 h 107"/>
                      <a:gd name="T4" fmla="*/ 63 w 63"/>
                      <a:gd name="T5" fmla="*/ 29 h 107"/>
                      <a:gd name="T6" fmla="*/ 31 w 63"/>
                      <a:gd name="T7" fmla="*/ 0 h 107"/>
                      <a:gd name="T8" fmla="*/ 0 w 63"/>
                      <a:gd name="T9" fmla="*/ 29 h 107"/>
                      <a:gd name="T10" fmla="*/ 0 w 63"/>
                      <a:gd name="T11" fmla="*/ 78 h 107"/>
                      <a:gd name="T12" fmla="*/ 31 w 63"/>
                      <a:gd name="T13" fmla="*/ 107 h 107"/>
                      <a:gd name="T14" fmla="*/ 10 w 63"/>
                      <a:gd name="T15" fmla="*/ 29 h 107"/>
                      <a:gd name="T16" fmla="*/ 31 w 63"/>
                      <a:gd name="T17" fmla="*/ 10 h 107"/>
                      <a:gd name="T18" fmla="*/ 53 w 63"/>
                      <a:gd name="T19" fmla="*/ 29 h 107"/>
                      <a:gd name="T20" fmla="*/ 53 w 63"/>
                      <a:gd name="T21" fmla="*/ 78 h 107"/>
                      <a:gd name="T22" fmla="*/ 31 w 63"/>
                      <a:gd name="T23" fmla="*/ 97 h 107"/>
                      <a:gd name="T24" fmla="*/ 10 w 63"/>
                      <a:gd name="T25" fmla="*/ 78 h 107"/>
                      <a:gd name="T26" fmla="*/ 10 w 63"/>
                      <a:gd name="T27" fmla="*/ 29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3" h="107">
                        <a:moveTo>
                          <a:pt x="31" y="107"/>
                        </a:moveTo>
                        <a:cubicBezTo>
                          <a:pt x="49" y="107"/>
                          <a:pt x="63" y="94"/>
                          <a:pt x="63" y="78"/>
                        </a:cubicBezTo>
                        <a:cubicBezTo>
                          <a:pt x="63" y="29"/>
                          <a:pt x="63" y="29"/>
                          <a:pt x="63" y="29"/>
                        </a:cubicBezTo>
                        <a:cubicBezTo>
                          <a:pt x="63" y="13"/>
                          <a:pt x="49" y="0"/>
                          <a:pt x="31" y="0"/>
                        </a:cubicBezTo>
                        <a:cubicBezTo>
                          <a:pt x="14" y="0"/>
                          <a:pt x="0" y="13"/>
                          <a:pt x="0" y="29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94"/>
                          <a:pt x="14" y="107"/>
                          <a:pt x="31" y="107"/>
                        </a:cubicBezTo>
                        <a:close/>
                        <a:moveTo>
                          <a:pt x="10" y="29"/>
                        </a:moveTo>
                        <a:cubicBezTo>
                          <a:pt x="10" y="18"/>
                          <a:pt x="19" y="10"/>
                          <a:pt x="31" y="10"/>
                        </a:cubicBezTo>
                        <a:cubicBezTo>
                          <a:pt x="43" y="10"/>
                          <a:pt x="53" y="18"/>
                          <a:pt x="53" y="29"/>
                        </a:cubicBezTo>
                        <a:cubicBezTo>
                          <a:pt x="53" y="78"/>
                          <a:pt x="53" y="78"/>
                          <a:pt x="53" y="78"/>
                        </a:cubicBezTo>
                        <a:cubicBezTo>
                          <a:pt x="53" y="88"/>
                          <a:pt x="43" y="97"/>
                          <a:pt x="31" y="97"/>
                        </a:cubicBezTo>
                        <a:cubicBezTo>
                          <a:pt x="19" y="97"/>
                          <a:pt x="10" y="88"/>
                          <a:pt x="10" y="78"/>
                        </a:cubicBezTo>
                        <a:lnTo>
                          <a:pt x="10" y="2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6" name="Freeform 18"/>
                  <p:cNvSpPr/>
                  <p:nvPr/>
                </p:nvSpPr>
                <p:spPr bwMode="auto">
                  <a:xfrm>
                    <a:off x="4441" y="3267"/>
                    <a:ext cx="215" cy="222"/>
                  </a:xfrm>
                  <a:custGeom>
                    <a:avLst/>
                    <a:gdLst>
                      <a:gd name="T0" fmla="*/ 86 w 91"/>
                      <a:gd name="T1" fmla="*/ 0 h 94"/>
                      <a:gd name="T2" fmla="*/ 81 w 91"/>
                      <a:gd name="T3" fmla="*/ 5 h 94"/>
                      <a:gd name="T4" fmla="*/ 81 w 91"/>
                      <a:gd name="T5" fmla="*/ 28 h 94"/>
                      <a:gd name="T6" fmla="*/ 45 w 91"/>
                      <a:gd name="T7" fmla="*/ 59 h 94"/>
                      <a:gd name="T8" fmla="*/ 10 w 91"/>
                      <a:gd name="T9" fmla="*/ 28 h 94"/>
                      <a:gd name="T10" fmla="*/ 10 w 91"/>
                      <a:gd name="T11" fmla="*/ 5 h 94"/>
                      <a:gd name="T12" fmla="*/ 5 w 91"/>
                      <a:gd name="T13" fmla="*/ 0 h 94"/>
                      <a:gd name="T14" fmla="*/ 0 w 91"/>
                      <a:gd name="T15" fmla="*/ 5 h 94"/>
                      <a:gd name="T16" fmla="*/ 0 w 91"/>
                      <a:gd name="T17" fmla="*/ 28 h 94"/>
                      <a:gd name="T18" fmla="*/ 40 w 91"/>
                      <a:gd name="T19" fmla="*/ 69 h 94"/>
                      <a:gd name="T20" fmla="*/ 40 w 91"/>
                      <a:gd name="T21" fmla="*/ 84 h 94"/>
                      <a:gd name="T22" fmla="*/ 20 w 91"/>
                      <a:gd name="T23" fmla="*/ 84 h 94"/>
                      <a:gd name="T24" fmla="*/ 15 w 91"/>
                      <a:gd name="T25" fmla="*/ 89 h 94"/>
                      <a:gd name="T26" fmla="*/ 20 w 91"/>
                      <a:gd name="T27" fmla="*/ 94 h 94"/>
                      <a:gd name="T28" fmla="*/ 70 w 91"/>
                      <a:gd name="T29" fmla="*/ 94 h 94"/>
                      <a:gd name="T30" fmla="*/ 75 w 91"/>
                      <a:gd name="T31" fmla="*/ 89 h 94"/>
                      <a:gd name="T32" fmla="*/ 70 w 91"/>
                      <a:gd name="T33" fmla="*/ 84 h 94"/>
                      <a:gd name="T34" fmla="*/ 50 w 91"/>
                      <a:gd name="T35" fmla="*/ 84 h 94"/>
                      <a:gd name="T36" fmla="*/ 50 w 91"/>
                      <a:gd name="T37" fmla="*/ 69 h 94"/>
                      <a:gd name="T38" fmla="*/ 91 w 91"/>
                      <a:gd name="T39" fmla="*/ 28 h 94"/>
                      <a:gd name="T40" fmla="*/ 91 w 91"/>
                      <a:gd name="T41" fmla="*/ 5 h 94"/>
                      <a:gd name="T42" fmla="*/ 86 w 91"/>
                      <a:gd name="T43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1" h="94">
                        <a:moveTo>
                          <a:pt x="86" y="0"/>
                        </a:moveTo>
                        <a:cubicBezTo>
                          <a:pt x="83" y="0"/>
                          <a:pt x="81" y="3"/>
                          <a:pt x="81" y="5"/>
                        </a:cubicBezTo>
                        <a:cubicBezTo>
                          <a:pt x="81" y="28"/>
                          <a:pt x="81" y="28"/>
                          <a:pt x="81" y="28"/>
                        </a:cubicBezTo>
                        <a:cubicBezTo>
                          <a:pt x="81" y="45"/>
                          <a:pt x="65" y="59"/>
                          <a:pt x="45" y="59"/>
                        </a:cubicBezTo>
                        <a:cubicBezTo>
                          <a:pt x="26" y="59"/>
                          <a:pt x="10" y="45"/>
                          <a:pt x="10" y="28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0" y="2"/>
                          <a:pt x="8" y="0"/>
                          <a:pt x="5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49"/>
                          <a:pt x="18" y="67"/>
                          <a:pt x="40" y="69"/>
                        </a:cubicBezTo>
                        <a:cubicBezTo>
                          <a:pt x="40" y="84"/>
                          <a:pt x="40" y="84"/>
                          <a:pt x="40" y="84"/>
                        </a:cubicBezTo>
                        <a:cubicBezTo>
                          <a:pt x="20" y="84"/>
                          <a:pt x="20" y="84"/>
                          <a:pt x="20" y="84"/>
                        </a:cubicBezTo>
                        <a:cubicBezTo>
                          <a:pt x="18" y="84"/>
                          <a:pt x="15" y="86"/>
                          <a:pt x="15" y="89"/>
                        </a:cubicBezTo>
                        <a:cubicBezTo>
                          <a:pt x="15" y="92"/>
                          <a:pt x="18" y="94"/>
                          <a:pt x="20" y="94"/>
                        </a:cubicBezTo>
                        <a:cubicBezTo>
                          <a:pt x="70" y="94"/>
                          <a:pt x="70" y="94"/>
                          <a:pt x="70" y="94"/>
                        </a:cubicBezTo>
                        <a:cubicBezTo>
                          <a:pt x="73" y="94"/>
                          <a:pt x="75" y="92"/>
                          <a:pt x="75" y="89"/>
                        </a:cubicBezTo>
                        <a:cubicBezTo>
                          <a:pt x="75" y="86"/>
                          <a:pt x="73" y="84"/>
                          <a:pt x="70" y="84"/>
                        </a:cubicBezTo>
                        <a:cubicBezTo>
                          <a:pt x="50" y="84"/>
                          <a:pt x="50" y="84"/>
                          <a:pt x="50" y="84"/>
                        </a:cubicBezTo>
                        <a:cubicBezTo>
                          <a:pt x="50" y="69"/>
                          <a:pt x="50" y="69"/>
                          <a:pt x="50" y="69"/>
                        </a:cubicBezTo>
                        <a:cubicBezTo>
                          <a:pt x="73" y="67"/>
                          <a:pt x="91" y="49"/>
                          <a:pt x="91" y="28"/>
                        </a:cubicBezTo>
                        <a:cubicBezTo>
                          <a:pt x="91" y="5"/>
                          <a:pt x="91" y="5"/>
                          <a:pt x="91" y="5"/>
                        </a:cubicBezTo>
                        <a:cubicBezTo>
                          <a:pt x="91" y="3"/>
                          <a:pt x="88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noAutofit/>
                  </a:bodyPr>
                  <a:lstStyle/>
                  <a:p>
                    <a:pPr algn="dist" defTabSz="1219200"/>
                    <a:endParaRPr lang="zh-CN" altLang="en-US" sz="2135">
                      <a:solidFill>
                        <a:srgbClr val="333333">
                          <a:lumMod val="65000"/>
                          <a:lumOff val="3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2" name="PA_文本框 20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795446" y="5526541"/>
                <a:ext cx="360868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1219200"/>
                <a:r>
                  <a:rPr lang="zh-CN" altLang="en-US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课程咨询阿媛老师：</a:t>
                </a:r>
                <a:r>
                  <a:rPr lang="en-US" altLang="zh-CN" dirty="0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2807762965</a:t>
                </a:r>
                <a:endPara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927397" y="2650490"/>
            <a:ext cx="189135" cy="355600"/>
            <a:chOff x="1283913" y="1155618"/>
            <a:chExt cx="1013226" cy="1905000"/>
          </a:xfrm>
        </p:grpSpPr>
        <p:sp>
          <p:nvSpPr>
            <p:cNvPr id="72" name="任意多边形: 形状 3"/>
            <p:cNvSpPr/>
            <p:nvPr>
              <p:custDataLst>
                <p:tags r:id="rId2"/>
              </p:custDataLst>
            </p:nvPr>
          </p:nvSpPr>
          <p:spPr>
            <a:xfrm>
              <a:off x="1283913" y="1226700"/>
              <a:ext cx="1013226" cy="1833918"/>
            </a:xfrm>
            <a:custGeom>
              <a:avLst/>
              <a:gdLst/>
              <a:ahLst/>
              <a:cxnLst/>
              <a:rect l="0" t="0" r="0" b="0"/>
              <a:pathLst>
                <a:path w="2000378" h="3620645">
                  <a:moveTo>
                    <a:pt x="181229" y="3355341"/>
                  </a:moveTo>
                  <a:lnTo>
                    <a:pt x="232156" y="3371851"/>
                  </a:lnTo>
                  <a:lnTo>
                    <a:pt x="1120521" y="3613786"/>
                  </a:lnTo>
                  <a:cubicBezTo>
                    <a:pt x="1120521" y="3613786"/>
                    <a:pt x="1145032" y="3620644"/>
                    <a:pt x="1176274" y="3602991"/>
                  </a:cubicBezTo>
                  <a:cubicBezTo>
                    <a:pt x="1191895" y="3594228"/>
                    <a:pt x="1195324" y="3581909"/>
                    <a:pt x="1219327" y="3496311"/>
                  </a:cubicBezTo>
                  <a:cubicBezTo>
                    <a:pt x="1243330" y="3410713"/>
                    <a:pt x="1244727" y="3358389"/>
                    <a:pt x="1178179" y="3313304"/>
                  </a:cubicBezTo>
                  <a:cubicBezTo>
                    <a:pt x="1148334" y="3278633"/>
                    <a:pt x="1118489" y="3243835"/>
                    <a:pt x="1135634" y="3182748"/>
                  </a:cubicBezTo>
                  <a:lnTo>
                    <a:pt x="1319403" y="2502281"/>
                  </a:lnTo>
                  <a:lnTo>
                    <a:pt x="1637665" y="1364869"/>
                  </a:lnTo>
                  <a:lnTo>
                    <a:pt x="2000377" y="68453"/>
                  </a:lnTo>
                  <a:lnTo>
                    <a:pt x="1829181" y="20574"/>
                  </a:lnTo>
                  <a:lnTo>
                    <a:pt x="1780286" y="6858"/>
                  </a:lnTo>
                  <a:cubicBezTo>
                    <a:pt x="1780286" y="6858"/>
                    <a:pt x="1755775" y="0"/>
                    <a:pt x="1724533" y="17653"/>
                  </a:cubicBezTo>
                  <a:cubicBezTo>
                    <a:pt x="1693291" y="35306"/>
                    <a:pt x="1476121" y="198755"/>
                    <a:pt x="1476121" y="198755"/>
                  </a:cubicBezTo>
                  <a:cubicBezTo>
                    <a:pt x="1476121" y="198755"/>
                    <a:pt x="1144016" y="395987"/>
                    <a:pt x="1060323" y="412115"/>
                  </a:cubicBezTo>
                  <a:cubicBezTo>
                    <a:pt x="957580" y="449326"/>
                    <a:pt x="851408" y="498730"/>
                    <a:pt x="691007" y="506603"/>
                  </a:cubicBezTo>
                  <a:cubicBezTo>
                    <a:pt x="631825" y="529590"/>
                    <a:pt x="607314" y="522733"/>
                    <a:pt x="576580" y="632841"/>
                  </a:cubicBezTo>
                  <a:cubicBezTo>
                    <a:pt x="545846" y="742950"/>
                    <a:pt x="561467" y="734060"/>
                    <a:pt x="561467" y="734060"/>
                  </a:cubicBezTo>
                  <a:cubicBezTo>
                    <a:pt x="561467" y="734060"/>
                    <a:pt x="544322" y="795275"/>
                    <a:pt x="713613" y="803021"/>
                  </a:cubicBezTo>
                  <a:cubicBezTo>
                    <a:pt x="882904" y="810768"/>
                    <a:pt x="963041" y="806831"/>
                    <a:pt x="963041" y="806831"/>
                  </a:cubicBezTo>
                  <a:lnTo>
                    <a:pt x="644779" y="1944243"/>
                  </a:lnTo>
                  <a:lnTo>
                    <a:pt x="415544" y="2763647"/>
                  </a:lnTo>
                  <a:lnTo>
                    <a:pt x="364236" y="2947162"/>
                  </a:lnTo>
                  <a:cubicBezTo>
                    <a:pt x="364236" y="2947162"/>
                    <a:pt x="361315" y="3051810"/>
                    <a:pt x="127508" y="3039237"/>
                  </a:cubicBezTo>
                  <a:cubicBezTo>
                    <a:pt x="99568" y="3044572"/>
                    <a:pt x="92837" y="3069083"/>
                    <a:pt x="79121" y="3117978"/>
                  </a:cubicBezTo>
                  <a:cubicBezTo>
                    <a:pt x="65405" y="3166873"/>
                    <a:pt x="44958" y="3240279"/>
                    <a:pt x="44958" y="3240279"/>
                  </a:cubicBezTo>
                  <a:cubicBezTo>
                    <a:pt x="44958" y="3240279"/>
                    <a:pt x="0" y="3306827"/>
                    <a:pt x="109982" y="3337561"/>
                  </a:cubicBezTo>
                  <a:cubicBezTo>
                    <a:pt x="158750" y="3351277"/>
                    <a:pt x="173101" y="3354198"/>
                    <a:pt x="181229" y="33553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356217" y="1155618"/>
              <a:ext cx="704389" cy="1852637"/>
            </a:xfrm>
            <a:custGeom>
              <a:avLst/>
              <a:gdLst/>
              <a:ahLst/>
              <a:cxnLst/>
              <a:rect l="0" t="0" r="0" b="0"/>
              <a:pathLst>
                <a:path w="1390651" h="3657601">
                  <a:moveTo>
                    <a:pt x="352933" y="3655441"/>
                  </a:moveTo>
                  <a:lnTo>
                    <a:pt x="406400" y="3657600"/>
                  </a:lnTo>
                  <a:lnTo>
                    <a:pt x="1327150" y="3651250"/>
                  </a:lnTo>
                  <a:cubicBezTo>
                    <a:pt x="1327150" y="3651250"/>
                    <a:pt x="1352550" y="3651250"/>
                    <a:pt x="1377950" y="3625850"/>
                  </a:cubicBezTo>
                  <a:cubicBezTo>
                    <a:pt x="1390650" y="3613150"/>
                    <a:pt x="1390650" y="3600450"/>
                    <a:pt x="1390650" y="3511550"/>
                  </a:cubicBezTo>
                  <a:cubicBezTo>
                    <a:pt x="1390650" y="3422650"/>
                    <a:pt x="1377950" y="3371850"/>
                    <a:pt x="1301750" y="3346450"/>
                  </a:cubicBezTo>
                  <a:cubicBezTo>
                    <a:pt x="1263650" y="3321050"/>
                    <a:pt x="1225550" y="3295650"/>
                    <a:pt x="1225550" y="3232150"/>
                  </a:cubicBezTo>
                  <a:lnTo>
                    <a:pt x="1219200" y="2527300"/>
                  </a:lnTo>
                  <a:lnTo>
                    <a:pt x="1219200" y="1346200"/>
                  </a:lnTo>
                  <a:lnTo>
                    <a:pt x="1219200" y="0"/>
                  </a:lnTo>
                  <a:lnTo>
                    <a:pt x="1041400" y="0"/>
                  </a:lnTo>
                  <a:lnTo>
                    <a:pt x="990600" y="0"/>
                  </a:lnTo>
                  <a:cubicBezTo>
                    <a:pt x="990600" y="0"/>
                    <a:pt x="965200" y="0"/>
                    <a:pt x="939800" y="25400"/>
                  </a:cubicBezTo>
                  <a:cubicBezTo>
                    <a:pt x="914400" y="50800"/>
                    <a:pt x="749300" y="266700"/>
                    <a:pt x="749300" y="266700"/>
                  </a:cubicBezTo>
                  <a:cubicBezTo>
                    <a:pt x="749300" y="266700"/>
                    <a:pt x="482600" y="546100"/>
                    <a:pt x="406400" y="584200"/>
                  </a:cubicBezTo>
                  <a:cubicBezTo>
                    <a:pt x="317500" y="647700"/>
                    <a:pt x="228600" y="723900"/>
                    <a:pt x="76200" y="774700"/>
                  </a:cubicBezTo>
                  <a:cubicBezTo>
                    <a:pt x="25400" y="812800"/>
                    <a:pt x="0" y="812800"/>
                    <a:pt x="0" y="927100"/>
                  </a:cubicBezTo>
                  <a:cubicBezTo>
                    <a:pt x="0" y="1041400"/>
                    <a:pt x="12700" y="1028700"/>
                    <a:pt x="12700" y="1028700"/>
                  </a:cubicBezTo>
                  <a:cubicBezTo>
                    <a:pt x="12700" y="1028700"/>
                    <a:pt x="12700" y="1092200"/>
                    <a:pt x="177800" y="1054100"/>
                  </a:cubicBezTo>
                  <a:cubicBezTo>
                    <a:pt x="342903" y="1016013"/>
                    <a:pt x="419100" y="990600"/>
                    <a:pt x="419100" y="990600"/>
                  </a:cubicBezTo>
                  <a:lnTo>
                    <a:pt x="419100" y="2171700"/>
                  </a:lnTo>
                  <a:lnTo>
                    <a:pt x="419100" y="3022600"/>
                  </a:lnTo>
                  <a:lnTo>
                    <a:pt x="419100" y="3213100"/>
                  </a:lnTo>
                  <a:cubicBezTo>
                    <a:pt x="419100" y="3213100"/>
                    <a:pt x="444500" y="3314700"/>
                    <a:pt x="215900" y="3365500"/>
                  </a:cubicBezTo>
                  <a:cubicBezTo>
                    <a:pt x="190500" y="3378200"/>
                    <a:pt x="190500" y="3403600"/>
                    <a:pt x="190500" y="3454400"/>
                  </a:cubicBezTo>
                  <a:cubicBezTo>
                    <a:pt x="190500" y="3505200"/>
                    <a:pt x="190500" y="3581400"/>
                    <a:pt x="190500" y="3581400"/>
                  </a:cubicBezTo>
                  <a:cubicBezTo>
                    <a:pt x="190500" y="3581400"/>
                    <a:pt x="165100" y="3657600"/>
                    <a:pt x="279400" y="3657600"/>
                  </a:cubicBezTo>
                  <a:cubicBezTo>
                    <a:pt x="330200" y="3657600"/>
                    <a:pt x="344678" y="3656584"/>
                    <a:pt x="352933" y="365544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907049" y="3495675"/>
            <a:ext cx="256502" cy="355600"/>
            <a:chOff x="3262468" y="1155618"/>
            <a:chExt cx="1374117" cy="1905000"/>
          </a:xfrm>
        </p:grpSpPr>
        <p:sp>
          <p:nvSpPr>
            <p:cNvPr id="75" name="任意多边形: 形状 6"/>
            <p:cNvSpPr/>
            <p:nvPr>
              <p:custDataLst>
                <p:tags r:id="rId5"/>
              </p:custDataLst>
            </p:nvPr>
          </p:nvSpPr>
          <p:spPr>
            <a:xfrm>
              <a:off x="3262468" y="1156762"/>
              <a:ext cx="1374117" cy="1903856"/>
            </a:xfrm>
            <a:custGeom>
              <a:avLst/>
              <a:gdLst/>
              <a:ahLst/>
              <a:cxnLst/>
              <a:rect l="0" t="0" r="0" b="0"/>
              <a:pathLst>
                <a:path w="2745487" h="3803905">
                  <a:moveTo>
                    <a:pt x="2261235" y="2882773"/>
                  </a:moveTo>
                  <a:lnTo>
                    <a:pt x="2089658" y="3270377"/>
                  </a:lnTo>
                  <a:lnTo>
                    <a:pt x="1880235" y="3700399"/>
                  </a:lnTo>
                  <a:lnTo>
                    <a:pt x="1835658" y="3767201"/>
                  </a:lnTo>
                  <a:cubicBezTo>
                    <a:pt x="1835658" y="3767201"/>
                    <a:pt x="1825625" y="3803904"/>
                    <a:pt x="1715389" y="3773932"/>
                  </a:cubicBezTo>
                  <a:cubicBezTo>
                    <a:pt x="1605153" y="3743833"/>
                    <a:pt x="1066038" y="3596894"/>
                    <a:pt x="1066038" y="3596894"/>
                  </a:cubicBezTo>
                  <a:lnTo>
                    <a:pt x="0" y="3306191"/>
                  </a:lnTo>
                  <a:lnTo>
                    <a:pt x="143637" y="2779268"/>
                  </a:lnTo>
                  <a:cubicBezTo>
                    <a:pt x="143637" y="2779268"/>
                    <a:pt x="172593" y="2721356"/>
                    <a:pt x="238252" y="2673477"/>
                  </a:cubicBezTo>
                  <a:cubicBezTo>
                    <a:pt x="303911" y="2625599"/>
                    <a:pt x="491109" y="2518664"/>
                    <a:pt x="491109" y="2518664"/>
                  </a:cubicBezTo>
                  <a:lnTo>
                    <a:pt x="731647" y="2360422"/>
                  </a:lnTo>
                  <a:lnTo>
                    <a:pt x="1094740" y="2090801"/>
                  </a:lnTo>
                  <a:cubicBezTo>
                    <a:pt x="1094740" y="2090801"/>
                    <a:pt x="1483487" y="1775587"/>
                    <a:pt x="1538097" y="1671955"/>
                  </a:cubicBezTo>
                  <a:cubicBezTo>
                    <a:pt x="1592706" y="1568323"/>
                    <a:pt x="1663954" y="1548257"/>
                    <a:pt x="1812036" y="1101598"/>
                  </a:cubicBezTo>
                  <a:cubicBezTo>
                    <a:pt x="1812036" y="1101598"/>
                    <a:pt x="1904492" y="810895"/>
                    <a:pt x="1913382" y="681609"/>
                  </a:cubicBezTo>
                  <a:cubicBezTo>
                    <a:pt x="1922272" y="552450"/>
                    <a:pt x="1929003" y="527939"/>
                    <a:pt x="1905635" y="468884"/>
                  </a:cubicBezTo>
                  <a:cubicBezTo>
                    <a:pt x="1882267" y="409830"/>
                    <a:pt x="1825371" y="328549"/>
                    <a:pt x="1711833" y="310770"/>
                  </a:cubicBezTo>
                  <a:cubicBezTo>
                    <a:pt x="1598168" y="292989"/>
                    <a:pt x="1591564" y="317500"/>
                    <a:pt x="1591564" y="317500"/>
                  </a:cubicBezTo>
                  <a:cubicBezTo>
                    <a:pt x="1591564" y="317500"/>
                    <a:pt x="1480185" y="339725"/>
                    <a:pt x="1454531" y="530225"/>
                  </a:cubicBezTo>
                  <a:cubicBezTo>
                    <a:pt x="1436751" y="643890"/>
                    <a:pt x="1408938" y="939039"/>
                    <a:pt x="1265174" y="1031495"/>
                  </a:cubicBezTo>
                  <a:cubicBezTo>
                    <a:pt x="1230630" y="1061593"/>
                    <a:pt x="1170559" y="1137286"/>
                    <a:pt x="1004570" y="1118362"/>
                  </a:cubicBezTo>
                  <a:cubicBezTo>
                    <a:pt x="967867" y="1108330"/>
                    <a:pt x="915416" y="1107186"/>
                    <a:pt x="851916" y="1050417"/>
                  </a:cubicBezTo>
                  <a:cubicBezTo>
                    <a:pt x="830707" y="1031494"/>
                    <a:pt x="703707" y="917829"/>
                    <a:pt x="752729" y="641604"/>
                  </a:cubicBezTo>
                  <a:cubicBezTo>
                    <a:pt x="766064" y="592582"/>
                    <a:pt x="830707" y="307467"/>
                    <a:pt x="1161542" y="108077"/>
                  </a:cubicBezTo>
                  <a:cubicBezTo>
                    <a:pt x="1192784" y="90297"/>
                    <a:pt x="1326388" y="34544"/>
                    <a:pt x="1409954" y="17780"/>
                  </a:cubicBezTo>
                  <a:cubicBezTo>
                    <a:pt x="1493519" y="1016"/>
                    <a:pt x="1730756" y="0"/>
                    <a:pt x="1865502" y="36703"/>
                  </a:cubicBezTo>
                  <a:cubicBezTo>
                    <a:pt x="1902206" y="46736"/>
                    <a:pt x="2040381" y="71247"/>
                    <a:pt x="2235326" y="177038"/>
                  </a:cubicBezTo>
                  <a:cubicBezTo>
                    <a:pt x="2268727" y="199263"/>
                    <a:pt x="2302129" y="221615"/>
                    <a:pt x="2302129" y="221615"/>
                  </a:cubicBezTo>
                  <a:cubicBezTo>
                    <a:pt x="2302129" y="221615"/>
                    <a:pt x="2453639" y="341884"/>
                    <a:pt x="2480310" y="388747"/>
                  </a:cubicBezTo>
                  <a:cubicBezTo>
                    <a:pt x="2489200" y="404368"/>
                    <a:pt x="2646299" y="552450"/>
                    <a:pt x="2686431" y="839852"/>
                  </a:cubicBezTo>
                  <a:cubicBezTo>
                    <a:pt x="2688717" y="879984"/>
                    <a:pt x="2745486" y="1106044"/>
                    <a:pt x="2615184" y="1439165"/>
                  </a:cubicBezTo>
                  <a:cubicBezTo>
                    <a:pt x="2608453" y="1463675"/>
                    <a:pt x="2536063" y="1680846"/>
                    <a:pt x="2272157" y="1924813"/>
                  </a:cubicBezTo>
                  <a:cubicBezTo>
                    <a:pt x="2206498" y="1972692"/>
                    <a:pt x="2049399" y="2114170"/>
                    <a:pt x="1695196" y="2254505"/>
                  </a:cubicBezTo>
                  <a:cubicBezTo>
                    <a:pt x="1561592" y="2310258"/>
                    <a:pt x="1082548" y="2521839"/>
                    <a:pt x="1082548" y="2521839"/>
                  </a:cubicBezTo>
                  <a:cubicBezTo>
                    <a:pt x="1082548" y="2521839"/>
                    <a:pt x="628142" y="2740152"/>
                    <a:pt x="605790" y="2773553"/>
                  </a:cubicBezTo>
                  <a:cubicBezTo>
                    <a:pt x="703834" y="2800224"/>
                    <a:pt x="1340993" y="2973959"/>
                    <a:pt x="1340993" y="2973959"/>
                  </a:cubicBezTo>
                  <a:lnTo>
                    <a:pt x="1684020" y="3067558"/>
                  </a:lnTo>
                  <a:cubicBezTo>
                    <a:pt x="1684020" y="3067558"/>
                    <a:pt x="1803146" y="3113278"/>
                    <a:pt x="1876679" y="2988437"/>
                  </a:cubicBezTo>
                  <a:cubicBezTo>
                    <a:pt x="1950212" y="2863723"/>
                    <a:pt x="1980311" y="2753360"/>
                    <a:pt x="2066036" y="2776855"/>
                  </a:cubicBezTo>
                  <a:cubicBezTo>
                    <a:pt x="2152015" y="2800350"/>
                    <a:pt x="2253361" y="2814828"/>
                    <a:pt x="2261235" y="28827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"/>
            <p:cNvSpPr/>
            <p:nvPr>
              <p:custDataLst>
                <p:tags r:id="rId6"/>
              </p:custDataLst>
            </p:nvPr>
          </p:nvSpPr>
          <p:spPr>
            <a:xfrm>
              <a:off x="3369890" y="1155618"/>
              <a:ext cx="1036086" cy="1830631"/>
            </a:xfrm>
            <a:custGeom>
              <a:avLst/>
              <a:gdLst/>
              <a:ahLst/>
              <a:cxnLst/>
              <a:rect l="0" t="0" r="0" b="0"/>
              <a:pathLst>
                <a:path w="2070101" h="3657601">
                  <a:moveTo>
                    <a:pt x="2070100" y="2654300"/>
                  </a:moveTo>
                  <a:lnTo>
                    <a:pt x="2006600" y="3073400"/>
                  </a:lnTo>
                  <a:lnTo>
                    <a:pt x="1917700" y="3543300"/>
                  </a:lnTo>
                  <a:lnTo>
                    <a:pt x="1892300" y="3619500"/>
                  </a:lnTo>
                  <a:cubicBezTo>
                    <a:pt x="1892300" y="3619500"/>
                    <a:pt x="1892300" y="3657600"/>
                    <a:pt x="1778000" y="3657600"/>
                  </a:cubicBezTo>
                  <a:cubicBezTo>
                    <a:pt x="1663700" y="3657600"/>
                    <a:pt x="1104900" y="3657600"/>
                    <a:pt x="1104900" y="3657600"/>
                  </a:cubicBezTo>
                  <a:lnTo>
                    <a:pt x="0" y="3657600"/>
                  </a:lnTo>
                  <a:lnTo>
                    <a:pt x="0" y="3111500"/>
                  </a:lnTo>
                  <a:cubicBezTo>
                    <a:pt x="0" y="3111500"/>
                    <a:pt x="12700" y="3048000"/>
                    <a:pt x="63500" y="2984500"/>
                  </a:cubicBezTo>
                  <a:cubicBezTo>
                    <a:pt x="114300" y="2921000"/>
                    <a:pt x="266700" y="2768600"/>
                    <a:pt x="266700" y="2768600"/>
                  </a:cubicBezTo>
                  <a:lnTo>
                    <a:pt x="457200" y="2552700"/>
                  </a:lnTo>
                  <a:lnTo>
                    <a:pt x="736600" y="2197100"/>
                  </a:lnTo>
                  <a:cubicBezTo>
                    <a:pt x="736600" y="2197100"/>
                    <a:pt x="1028700" y="1790700"/>
                    <a:pt x="1054100" y="1676400"/>
                  </a:cubicBezTo>
                  <a:cubicBezTo>
                    <a:pt x="1079502" y="1562101"/>
                    <a:pt x="1143000" y="1524000"/>
                    <a:pt x="1168400" y="1054100"/>
                  </a:cubicBezTo>
                  <a:cubicBezTo>
                    <a:pt x="1168400" y="1054100"/>
                    <a:pt x="1181100" y="749300"/>
                    <a:pt x="1155700" y="622300"/>
                  </a:cubicBezTo>
                  <a:cubicBezTo>
                    <a:pt x="1130300" y="495300"/>
                    <a:pt x="1130300" y="469900"/>
                    <a:pt x="1092200" y="419100"/>
                  </a:cubicBezTo>
                  <a:cubicBezTo>
                    <a:pt x="1054100" y="368300"/>
                    <a:pt x="977900" y="304800"/>
                    <a:pt x="863600" y="317500"/>
                  </a:cubicBezTo>
                  <a:cubicBezTo>
                    <a:pt x="749300" y="330200"/>
                    <a:pt x="749300" y="355600"/>
                    <a:pt x="749300" y="355600"/>
                  </a:cubicBezTo>
                  <a:cubicBezTo>
                    <a:pt x="749300" y="355600"/>
                    <a:pt x="647700" y="406400"/>
                    <a:pt x="673100" y="596900"/>
                  </a:cubicBezTo>
                  <a:cubicBezTo>
                    <a:pt x="685800" y="711200"/>
                    <a:pt x="736600" y="1003300"/>
                    <a:pt x="622300" y="1130300"/>
                  </a:cubicBezTo>
                  <a:cubicBezTo>
                    <a:pt x="596900" y="1168400"/>
                    <a:pt x="558800" y="1257300"/>
                    <a:pt x="393700" y="1282700"/>
                  </a:cubicBezTo>
                  <a:cubicBezTo>
                    <a:pt x="355600" y="1282700"/>
                    <a:pt x="304800" y="1295400"/>
                    <a:pt x="228600" y="1257300"/>
                  </a:cubicBezTo>
                  <a:cubicBezTo>
                    <a:pt x="203200" y="1244600"/>
                    <a:pt x="50800" y="1168400"/>
                    <a:pt x="25400" y="889000"/>
                  </a:cubicBezTo>
                  <a:cubicBezTo>
                    <a:pt x="25400" y="838200"/>
                    <a:pt x="12700" y="546100"/>
                    <a:pt x="279400" y="266700"/>
                  </a:cubicBezTo>
                  <a:cubicBezTo>
                    <a:pt x="304800" y="241300"/>
                    <a:pt x="419100" y="152400"/>
                    <a:pt x="495300" y="114300"/>
                  </a:cubicBezTo>
                  <a:cubicBezTo>
                    <a:pt x="571497" y="76193"/>
                    <a:pt x="800100" y="12700"/>
                    <a:pt x="939800" y="12700"/>
                  </a:cubicBezTo>
                  <a:cubicBezTo>
                    <a:pt x="977900" y="12700"/>
                    <a:pt x="1117600" y="0"/>
                    <a:pt x="1333500" y="50800"/>
                  </a:cubicBezTo>
                  <a:cubicBezTo>
                    <a:pt x="1371600" y="63500"/>
                    <a:pt x="1409700" y="76200"/>
                    <a:pt x="1409700" y="76200"/>
                  </a:cubicBezTo>
                  <a:cubicBezTo>
                    <a:pt x="1409700" y="76200"/>
                    <a:pt x="1587500" y="152400"/>
                    <a:pt x="1625600" y="190500"/>
                  </a:cubicBezTo>
                  <a:cubicBezTo>
                    <a:pt x="1638300" y="203200"/>
                    <a:pt x="1828800" y="304800"/>
                    <a:pt x="1943100" y="571500"/>
                  </a:cubicBezTo>
                  <a:cubicBezTo>
                    <a:pt x="1955800" y="609600"/>
                    <a:pt x="2070100" y="812800"/>
                    <a:pt x="2032000" y="1168400"/>
                  </a:cubicBezTo>
                  <a:cubicBezTo>
                    <a:pt x="2032000" y="1193800"/>
                    <a:pt x="2019300" y="1422400"/>
                    <a:pt x="1828800" y="1727200"/>
                  </a:cubicBezTo>
                  <a:cubicBezTo>
                    <a:pt x="1778000" y="1790700"/>
                    <a:pt x="1663700" y="1968500"/>
                    <a:pt x="1358900" y="2197100"/>
                  </a:cubicBezTo>
                  <a:cubicBezTo>
                    <a:pt x="1244600" y="2286000"/>
                    <a:pt x="838200" y="2616200"/>
                    <a:pt x="838200" y="2616200"/>
                  </a:cubicBezTo>
                  <a:cubicBezTo>
                    <a:pt x="838200" y="2616200"/>
                    <a:pt x="457200" y="2946400"/>
                    <a:pt x="444500" y="2984500"/>
                  </a:cubicBezTo>
                  <a:cubicBezTo>
                    <a:pt x="546100" y="2984500"/>
                    <a:pt x="1206500" y="2984500"/>
                    <a:pt x="1206500" y="2984500"/>
                  </a:cubicBezTo>
                  <a:lnTo>
                    <a:pt x="1562100" y="2984500"/>
                  </a:lnTo>
                  <a:cubicBezTo>
                    <a:pt x="1562100" y="2984500"/>
                    <a:pt x="1689100" y="2997200"/>
                    <a:pt x="1727200" y="2857500"/>
                  </a:cubicBezTo>
                  <a:cubicBezTo>
                    <a:pt x="1765312" y="2717803"/>
                    <a:pt x="1765300" y="2603500"/>
                    <a:pt x="1854200" y="2603500"/>
                  </a:cubicBezTo>
                  <a:cubicBezTo>
                    <a:pt x="1943100" y="2603500"/>
                    <a:pt x="2044700" y="2590800"/>
                    <a:pt x="2070100" y="26543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_矩形 3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课程总结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8"/>
            </p:custDataLst>
          </p:nvPr>
        </p:nvGrpSpPr>
        <p:grpSpPr>
          <a:xfrm>
            <a:off x="643777" y="78095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9"/>
            </p:custDataLst>
          </p:nvPr>
        </p:nvSpPr>
        <p:spPr>
          <a:xfrm>
            <a:off x="3757295" y="2520315"/>
            <a:ext cx="8010525" cy="143510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 你进步了吗？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30" dirty="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 你迷茫了吗？</a:t>
            </a:r>
            <a:endParaRPr lang="zh-CN" altLang="en-US" sz="2800" spc="30" dirty="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现在的你？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927860" y="1377315"/>
            <a:ext cx="2014855" cy="699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技术太落后</a:t>
            </a:r>
            <a:endParaRPr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7204710" y="1377315"/>
            <a:ext cx="2014855" cy="6997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想去大厂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927860" y="3672205"/>
            <a:ext cx="2014855" cy="69977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工作危机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7204710" y="3672205"/>
            <a:ext cx="2014855" cy="6997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自学很迷茫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166243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公司技术框架落后，工作主要</a:t>
            </a:r>
            <a:endParaRPr lang="zh-CN" altLang="en-US"/>
          </a:p>
          <a:p>
            <a:r>
              <a:rPr lang="zh-CN" altLang="en-US"/>
              <a:t>是堆砌业务，没有机会接触底层技术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24320" y="2218055"/>
            <a:ext cx="3176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一直待在中小型公司或者外包公司，想去</a:t>
            </a:r>
            <a:r>
              <a:rPr lang="en-US" altLang="zh-CN"/>
              <a:t>BAT</a:t>
            </a:r>
            <a:r>
              <a:rPr lang="zh-CN" altLang="en-US"/>
              <a:t>等一线互联网公司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6243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掌握的技术与工作年限严重不匹配，技术能力无法胜任目前工作岗位，或者无法通过</a:t>
            </a:r>
            <a:r>
              <a:rPr lang="en-US" altLang="zh-CN"/>
              <a:t>BAT</a:t>
            </a:r>
            <a:r>
              <a:rPr lang="zh-CN" altLang="en-US"/>
              <a:t>等一线互联网公司的面试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24320" y="4547235"/>
            <a:ext cx="3176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Android</a:t>
            </a:r>
            <a:r>
              <a:rPr lang="zh-CN" altLang="en-US"/>
              <a:t>技术栈太多，不知道该学哪些，看书看博客效率太低，没人指导很迷茫，刚学完的技术很快就遗忘了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技术栈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0950" y="2005965"/>
            <a:ext cx="3827145" cy="10547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深入理解</a:t>
            </a:r>
            <a:r>
              <a:rPr lang="en-US" altLang="zh-CN" sz="2800"/>
              <a:t>Java</a:t>
            </a:r>
            <a:r>
              <a:rPr lang="zh-CN" altLang="en-US" sz="2800"/>
              <a:t>语言</a:t>
            </a:r>
            <a:endParaRPr lang="zh-CN" altLang="en-US" sz="2800"/>
          </a:p>
          <a:p>
            <a:pPr algn="ctr"/>
            <a:r>
              <a:rPr lang="zh-CN" altLang="en-US" sz="2800"/>
              <a:t>筑基</a:t>
            </a:r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6711950" y="1937385"/>
            <a:ext cx="3827145" cy="10547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Android</a:t>
            </a:r>
            <a:r>
              <a:rPr lang="zh-CN" altLang="en-US" sz="2800"/>
              <a:t>开发框架体系</a:t>
            </a:r>
            <a:endParaRPr lang="zh-CN" altLang="en-US" sz="2800"/>
          </a:p>
          <a:p>
            <a:pPr algn="ctr"/>
            <a:r>
              <a:rPr lang="zh-CN" altLang="en-US" sz="2800"/>
              <a:t>结丹</a:t>
            </a:r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250950" y="3866515"/>
            <a:ext cx="3827145" cy="10547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性能优化，</a:t>
            </a:r>
            <a:r>
              <a:rPr lang="en-US" altLang="zh-CN" sz="2800"/>
              <a:t>NDK</a:t>
            </a:r>
            <a:r>
              <a:rPr lang="zh-CN" altLang="en-US" sz="2800"/>
              <a:t>，算法</a:t>
            </a:r>
            <a:r>
              <a:rPr lang="en-US" altLang="zh-CN" sz="2800"/>
              <a:t> </a:t>
            </a:r>
            <a:endParaRPr lang="zh-CN" altLang="en-US" sz="2800"/>
          </a:p>
          <a:p>
            <a:pPr algn="ctr"/>
            <a:r>
              <a:rPr lang="zh-CN" altLang="en-US" sz="2800"/>
              <a:t>元婴</a:t>
            </a:r>
            <a:endParaRPr lang="zh-CN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6711950" y="3956050"/>
            <a:ext cx="3827145" cy="105473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移动系统架构师</a:t>
            </a:r>
            <a:endParaRPr lang="zh-CN" altLang="en-US" sz="2800"/>
          </a:p>
          <a:p>
            <a:pPr algn="ctr"/>
            <a:r>
              <a:rPr lang="zh-CN" altLang="en-US" sz="2800"/>
              <a:t>化神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77" y="55642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84595" cy="375746"/>
            <a:chOff x="4121722" y="5733166"/>
            <a:chExt cx="398459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9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u="heavy">
                <a:solidFill>
                  <a:srgbClr val="10263C"/>
                </a:solidFill>
                <a:ea typeface="微软雅黑" panose="020B0503020204020204" pitchFamily="34" charset="-122"/>
              </a:rPr>
              <a:t>我们是什么人</a:t>
            </a:r>
            <a:endParaRPr lang="zh-CN" altLang="en-US" sz="2400" u="heavy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3568065" y="2136775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40000"/>
                <a:lumOff val="60000"/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圆角矩形 2"/>
          <p:cNvSpPr/>
          <p:nvPr/>
        </p:nvSpPr>
        <p:spPr>
          <a:xfrm>
            <a:off x="1418590" y="283908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25905" y="3037840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52%</a:t>
            </a:r>
            <a:r>
              <a:rPr lang="zh-CN" altLang="en-US"/>
              <a:t>的人没有写过自定义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43281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8350" y="3041015"/>
            <a:ext cx="1812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62%</a:t>
            </a:r>
            <a:r>
              <a:rPr lang="zh-CN" altLang="en-US"/>
              <a:t>不知道</a:t>
            </a:r>
            <a:r>
              <a:rPr lang="en-US"/>
              <a:t>MeasureSpec</a:t>
            </a: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7553960" y="2842895"/>
            <a:ext cx="2063115" cy="10417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16825" y="2894330"/>
            <a:ext cx="1937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92%</a:t>
            </a:r>
            <a:r>
              <a:rPr lang="zh-CN" altLang="en-US"/>
              <a:t>没有看过</a:t>
            </a:r>
            <a:endParaRPr lang="zh-CN" altLang="en-US"/>
          </a:p>
          <a:p>
            <a:r>
              <a:rPr lang="en-US" altLang="zh-CN"/>
              <a:t>View/ViewGroup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85240" y="5835650"/>
            <a:ext cx="6960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r>
              <a:rPr lang="zh-CN" altLang="en-US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我们的问题很严重，几乎都在使用别人的代码构建自己的</a:t>
            </a:r>
            <a:r>
              <a:rPr lang="en-US" altLang="zh-CN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app</a:t>
            </a:r>
            <a:endParaRPr lang="en-US" altLang="zh-CN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ransition>
    <p:strips dir="r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54990" y="37719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的层级结构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view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95" y="1458595"/>
            <a:ext cx="5534025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620" y="-62230"/>
            <a:ext cx="6156960" cy="6982460"/>
          </a:xfrm>
          <a:prstGeom prst="rect">
            <a:avLst/>
          </a:prstGeom>
        </p:spPr>
      </p:pic>
    </p:spTree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370139" y="423863"/>
            <a:ext cx="55260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自定义</a:t>
            </a: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View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的绘制流程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584325"/>
            <a:ext cx="1371600" cy="3257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40785" y="1584325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测量</a:t>
            </a:r>
            <a:r>
              <a:rPr lang="en-US" altLang="zh-CN"/>
              <a:t>View</a:t>
            </a:r>
            <a:r>
              <a:rPr lang="zh-CN" altLang="en-US"/>
              <a:t>的大小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46500" y="3028950"/>
            <a:ext cx="1794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确定子</a:t>
            </a:r>
            <a:r>
              <a:rPr lang="en-US" altLang="zh-CN"/>
              <a:t>View</a:t>
            </a:r>
            <a:r>
              <a:rPr lang="zh-CN" altLang="en-US"/>
              <a:t>布局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60800" y="445770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实际绘制内容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991995" y="1768475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030095" y="321310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108200" y="4641850"/>
            <a:ext cx="1638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175385"/>
            <a:ext cx="5818505" cy="3843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3555" y="5646420"/>
            <a:ext cx="6082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所以，自定义</a:t>
            </a:r>
            <a:r>
              <a:rPr lang="en-US" altLang="zh-CN"/>
              <a:t>View</a:t>
            </a:r>
            <a:r>
              <a:rPr lang="zh-CN" altLang="en-US"/>
              <a:t>主要是实现 </a:t>
            </a:r>
            <a:r>
              <a:rPr lang="en-US" altLang="zh-CN"/>
              <a:t>onMeasure + onDraw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zh-CN" altLang="en-US"/>
              <a:t>自定义</a:t>
            </a:r>
            <a:r>
              <a:rPr lang="en-US" altLang="zh-CN"/>
              <a:t>ViewGroup</a:t>
            </a:r>
            <a:r>
              <a:rPr lang="zh-CN" altLang="en-US"/>
              <a:t>主要是实现</a:t>
            </a:r>
            <a:r>
              <a:rPr lang="en-US" altLang="zh-CN"/>
              <a:t>onMeasure + onLayout</a:t>
            </a:r>
            <a:endParaRPr lang="en-US" altLang="zh-CN"/>
          </a:p>
        </p:txBody>
      </p:sp>
    </p:spTree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自定义控件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实现过程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`PV`4KIB4PF6]2F)LJS}P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" y="1292860"/>
            <a:ext cx="7486650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KSO_WM_DOC_GUID" val="{ebae741e-f6be-4508-b345-b70f422bb642}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SLIDE_ITEM_CNT" val="4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SLIDE_ITEM_CNT" val="4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SLIDE_ITEM_CNT" val="4"/>
</p:tagLst>
</file>

<file path=ppt/tags/tag38.xml><?xml version="1.0" encoding="utf-8"?>
<p:tagLst xmlns:p="http://schemas.openxmlformats.org/presentationml/2006/main">
  <p:tag name="KSO_WM_SLIDE_ITEM_CNT" val="4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UNIT_TABLE_BEAUTIFY" val="smartTable{4080c350-a4ea-42dc-9389-bc1a8882a35b}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UNIT_TABLE_BEAUTIFY" val="smartTable{43a8f617-0a35-4d00-a210-9e1ee80ee731}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KSO_WM_SLIDE_ITEM_CNT" val="4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SLIDE_ITEM_CNT" val="4"/>
</p:tagLst>
</file>

<file path=ppt/tags/tag51.xml><?xml version="1.0" encoding="utf-8"?>
<p:tagLst xmlns:p="http://schemas.openxmlformats.org/presentationml/2006/main">
  <p:tag name="KSO_WM_SLIDE_ITEM_CNT" val="4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KSO_WM_SLIDE_ITEM_CNT" val="4"/>
</p:tagLst>
</file>

<file path=ppt/tags/tag55.xml><?xml version="1.0" encoding="utf-8"?>
<p:tagLst xmlns:p="http://schemas.openxmlformats.org/presentationml/2006/main">
  <p:tag name="KSO_WM_SLIDE_ITEM_CNT" val="4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KSO_WM_SLIDE_ITEM_CNT" val="4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KSO_WM_SLIDE_ITEM_CNT" val="4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KSO_WM_SLIDE_ITEM_CNT" val="4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KSO_WM_SLIDE_ITEM_CNT" val="4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KSO_WM_SLIDE_ITEM_CNT" val="4"/>
</p:tagLst>
</file>

<file path=ppt/tags/tag75.xml><?xml version="1.0" encoding="utf-8"?>
<p:tagLst xmlns:p="http://schemas.openxmlformats.org/presentationml/2006/main">
  <p:tag name="KSO_WM_SLIDE_ITEM_CNT" val="4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UNIT_TEXTBOXSTYLE_SHAPETYPE" val="1"/>
  <p:tag name="KSO_WM_UNIT_TEXTBOXSTYLE_ADJUSTLEFT" val="0_35.14552"/>
  <p:tag name="KSO_WM_UNIT_TEXTBOXSTYLE_ADJUSTTOP" val="0_282.0435"/>
  <p:tag name="KSO_WM_UNIT_TEXTBOXSTYLE_DECORATEINDEX" val="1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mixed20202549_1*i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037*5400*0*0"/>
  <p:tag name="KSO_WM_UNIT_MEDIACOVER_STYLEID" val="13"/>
  <p:tag name="KSO_WM_UNIT_MEDIACOVER_TEXTSTATE" val="1"/>
  <p:tag name="KSO_WM_UNIT_MEDIACOVER_BTN_POS" val="c"/>
  <p:tag name="KSO_WM_UNIT_MEDIACOVER_BTN_STYLE" val="ee0bc779c1f3d7f3e90c96344320e69a"/>
  <p:tag name="KSO_WM_UNIT_MEDIACOVER_TEXTPOS_REL" val="video"/>
  <p:tag name="KSO_WM_UNIT_MEDIACOVER_TEXT_REL_VIDEOPOS" val="lt"/>
  <p:tag name="KSO_WM_UNIT_MEDIACOVER_FONTSIZE" val="24"/>
  <p:tag name="KSO_WM_UNIT_MEDIACOVER_TEXTRECT" val="146*146*1868*616"/>
  <p:tag name="KSO_WM_UNIT_MEDIACOVER_TEXT_REL_BTNPOS" val="r"/>
  <p:tag name="KSO_WM_UNIT_MEDIACOVER_TEXTPOS_DIST" val="10"/>
  <p:tag name="KSO_WM_UNIT_MEDIACOVER_RGB" val="8383EB"/>
  <p:tag name="KSO_WM_UNIT_MEDIACOVER_TRANSPARENCY" val="0.2"/>
  <p:tag name="KSO_WM_UNIT_MEDIACOVER_TEXT" val="今日头条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2"/>
  <p:tag name="KSO_WM_UNIT_ID" val="mixed20202549_1*i*2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3"/>
  <p:tag name="KSO_WM_UNIT_ID" val="mixed20202549_1*i*3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TEXTBOXSTYLE_SHAPETYPE" val="1"/>
  <p:tag name="KSO_WM_UNIT_TEXTBOXSTYLE_ADJUSTLEFT" val="0_191.6372"/>
  <p:tag name="KSO_WM_UNIT_TEXTBOXSTYLE_ADJUSTTOP" val="0_282.0435"/>
  <p:tag name="KSO_WM_UNIT_TEXTBOXSTYLE_DECORATEINDEX" val="2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4"/>
  <p:tag name="KSO_WM_UNIT_ID" val="mixed20202549_1*i*4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5"/>
  <p:tag name="KSO_WM_UNIT_ID" val="mixed20202549_1*i*5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6"/>
  <p:tag name="KSO_WM_UNIT_ID" val="mixed20202549_1*i*6"/>
  <p:tag name="KSO_WM_TEMPLATE_CATEGORY" val="mixed"/>
  <p:tag name="KSO_WM_TEMPLATE_INDEX" val="20202549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KSO_WM_UNIT_TEXTBOXSTYLE_SHAPETYPE" val="0"/>
  <p:tag name="KSO_WM_UNIT_TEXTBOXSTYLE_TEMPLATETYPE" val="9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SHOW_EDIT_AREA_INDICATION" val="0"/>
  <p:tag name="KSO_WM_UNIT_VALUE" val="2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f"/>
  <p:tag name="KSO_WM_UNIT_INDEX" val="1"/>
  <p:tag name="KSO_WM_UNIT_ID" val="mixed20202549_1*f*1"/>
  <p:tag name="KSO_WM_TEMPLATE_CATEGORY" val="mixed"/>
  <p:tag name="KSO_WM_TEMPLATE_INDEX" val="20202549"/>
  <p:tag name="KSO_WM_UNIT_LAYERLEVEL" val="1"/>
  <p:tag name="KSO_WM_TAG_VERSION" val="1.0"/>
  <p:tag name="KSO_WM_BEAUTIFY_FLAG" val="#wm#"/>
  <p:tag name="KSO_WM_UNIT_TEXTBOXSTYLE_GUID" val="{5bf73840-4407-4e76-b25c-2a3f7b76afb7}"/>
  <p:tag name="KSO_WM_UNIT_TEXTBOXSTYLE_TEMPLATEID" val="3139431"/>
  <p:tag name="KSO_WM_UNIT_TEXTBOXSTYLE_TYPE" val="8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5017</Words>
  <Application>WPS 演示</Application>
  <PresentationFormat>宽屏</PresentationFormat>
  <Paragraphs>566</Paragraphs>
  <Slides>52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方正兰亭超细黑简体</vt:lpstr>
      <vt:lpstr>黑体</vt:lpstr>
      <vt:lpstr>Arial Unicode MS</vt:lpstr>
      <vt:lpstr>Impact</vt:lpstr>
      <vt:lpstr>Broadway</vt:lpstr>
      <vt:lpstr>Segoe Print</vt:lpstr>
      <vt:lpstr>Segoe UI</vt:lpstr>
      <vt:lpstr>Gill Sans</vt:lpstr>
      <vt:lpstr>Roboto condensed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5170</cp:revision>
  <dcterms:created xsi:type="dcterms:W3CDTF">2016-08-30T15:34:00Z</dcterms:created>
  <dcterms:modified xsi:type="dcterms:W3CDTF">2020-02-28T04:42:25Z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